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07" autoAdjust="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9016-2B0D-4C24-8AC7-581B9D6E3573}" type="datetimeFigureOut">
              <a:rPr lang="pl-PL" smtClean="0"/>
              <a:pPr/>
              <a:t>15.08.2021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1629-3A9E-4F22-A6B8-90E4109657D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BE0ADC-082F-44A6-AD71-912A59CEAC6A}"/>
              </a:ext>
            </a:extLst>
          </p:cNvPr>
          <p:cNvGrpSpPr/>
          <p:nvPr/>
        </p:nvGrpSpPr>
        <p:grpSpPr>
          <a:xfrm>
            <a:off x="1938670" y="2990028"/>
            <a:ext cx="5266661" cy="877944"/>
            <a:chOff x="2002392" y="2470003"/>
            <a:chExt cx="5266661" cy="877944"/>
          </a:xfrm>
        </p:grpSpPr>
        <p:sp>
          <p:nvSpPr>
            <p:cNvPr id="5" name="pole tekstowe 4"/>
            <p:cNvSpPr txBox="1"/>
            <p:nvPr/>
          </p:nvSpPr>
          <p:spPr>
            <a:xfrm>
              <a:off x="2807575" y="2508866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B83DBE-E7EC-4931-B1D1-8E5DC1B5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02392" y="2470003"/>
              <a:ext cx="841416" cy="8779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58099" y="3903168"/>
            <a:ext cx="3962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Address Space Model Designer</a:t>
            </a:r>
          </a:p>
        </p:txBody>
      </p:sp>
      <p:pic>
        <p:nvPicPr>
          <p:cNvPr id="9" name="Picture 8" descr="A picture containing food, game&#10;&#10;Description automatically generated">
            <a:extLst>
              <a:ext uri="{FF2B5EF4-FFF2-40B4-BE49-F238E27FC236}">
                <a16:creationId xmlns:a16="http://schemas.microsoft.com/office/drawing/2014/main" id="{AA627B37-38DF-484D-A2CB-AE31F269C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52" y="3585823"/>
            <a:ext cx="563268" cy="63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1874947" y="3000429"/>
            <a:ext cx="5394106" cy="857143"/>
            <a:chOff x="2636374" y="3024670"/>
            <a:chExt cx="5394106" cy="857143"/>
          </a:xfrm>
        </p:grpSpPr>
        <p:pic>
          <p:nvPicPr>
            <p:cNvPr id="4" name="Obraz 3" descr="Logo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6374" y="3024670"/>
              <a:ext cx="857143" cy="857143"/>
            </a:xfrm>
            <a:prstGeom prst="rect">
              <a:avLst/>
            </a:prstGeom>
          </p:spPr>
        </p:pic>
        <p:sp>
          <p:nvSpPr>
            <p:cNvPr id="5" name="pole tekstowe 4"/>
            <p:cNvSpPr txBox="1"/>
            <p:nvPr/>
          </p:nvSpPr>
          <p:spPr>
            <a:xfrm>
              <a:off x="3569002" y="3053132"/>
              <a:ext cx="44614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eorgia Pro Semibold" pitchFamily="18" charset="0"/>
                </a:rPr>
                <a:t>Object-Oriented Internet</a:t>
              </a:r>
              <a:endParaRPr lang="pl-PL" sz="2800" dirty="0">
                <a:latin typeface="Georgia Pro Semibold" pitchFamily="18" charset="0"/>
              </a:endParaRPr>
            </a:p>
            <a:p>
              <a:r>
                <a:rPr lang="pl-PL" dirty="0">
                  <a:latin typeface="Georgia Pro Semibold" pitchFamily="18" charset="0"/>
                </a:rPr>
                <a:t>OPC UA, DOA, M2M, </a:t>
              </a:r>
              <a:r>
                <a:rPr lang="pl-PL" dirty="0" err="1">
                  <a:latin typeface="Georgia Pro Semibold" pitchFamily="18" charset="0"/>
                </a:rPr>
                <a:t>IoT</a:t>
              </a:r>
              <a:r>
                <a:rPr lang="pl-PL" dirty="0">
                  <a:latin typeface="Georgia Pro Semibold" pitchFamily="18" charset="0"/>
                </a:rPr>
                <a:t>, I40</a:t>
              </a:r>
              <a:endParaRPr lang="en-US" dirty="0">
                <a:latin typeface="Georgia Pro Semibold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10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 Pro Semibold" panose="02040702050405020303" pitchFamily="18" charset="0"/>
              </a:rPr>
              <a:t>Process Observer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2ED720-B08D-4EB8-AA24-1E96FAE93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52" y="3755580"/>
            <a:ext cx="1180952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EECE1-2318-43F8-BC12-408E691B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4" y="2950422"/>
            <a:ext cx="5352752" cy="95715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latin typeface="Georgia Pro Semibold" panose="02040702050405020303" pitchFamily="18" charset="0"/>
              </a:rPr>
              <a:t>OPC UA </a:t>
            </a:r>
            <a:r>
              <a:rPr lang="pl-PL" sz="2000" dirty="0" err="1">
                <a:latin typeface="Georgia Pro Semibold" panose="02040702050405020303" pitchFamily="18" charset="0"/>
              </a:rPr>
              <a:t>Common</a:t>
            </a:r>
            <a:endParaRPr lang="en-US" sz="2000" dirty="0">
              <a:latin typeface="Georgia Pro Semibold" panose="020407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3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EECE1-2318-43F8-BC12-408E691B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624" y="2950422"/>
            <a:ext cx="5352752" cy="95715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93748C-58F6-4640-904F-3E5F5E9E287F}"/>
              </a:ext>
            </a:extLst>
          </p:cNvPr>
          <p:cNvSpPr/>
          <p:nvPr/>
        </p:nvSpPr>
        <p:spPr>
          <a:xfrm>
            <a:off x="2699792" y="3933056"/>
            <a:ext cx="255734" cy="288032"/>
          </a:xfrm>
          <a:prstGeom prst="ellipse">
            <a:avLst/>
          </a:prstGeom>
          <a:solidFill>
            <a:srgbClr val="70D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83380F-7DCD-4B2A-992C-137A10A0B850}"/>
              </a:ext>
            </a:extLst>
          </p:cNvPr>
          <p:cNvCxnSpPr>
            <a:endCxn id="2" idx="0"/>
          </p:cNvCxnSpPr>
          <p:nvPr/>
        </p:nvCxnSpPr>
        <p:spPr>
          <a:xfrm>
            <a:off x="2451470" y="3501008"/>
            <a:ext cx="376189" cy="432048"/>
          </a:xfrm>
          <a:prstGeom prst="line">
            <a:avLst/>
          </a:prstGeom>
          <a:ln>
            <a:solidFill>
              <a:srgbClr val="70DB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F17666-57E6-4882-85AB-A7DBEA5EF928}"/>
              </a:ext>
            </a:extLst>
          </p:cNvPr>
          <p:cNvSpPr txBox="1"/>
          <p:nvPr/>
        </p:nvSpPr>
        <p:spPr>
          <a:xfrm>
            <a:off x="2999719" y="3903455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 Pro Semibold" panose="02040702050405020303" pitchFamily="18" charset="0"/>
              </a:rPr>
              <a:t>&lt;Product Name&gt;</a:t>
            </a:r>
          </a:p>
        </p:txBody>
      </p:sp>
      <p:pic>
        <p:nvPicPr>
          <p:cNvPr id="10" name="Picture 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02C288A7-427C-4584-8EEA-18BAB408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29" y="3694041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472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 Pro Semibold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/>
  <cp:lastModifiedBy/>
  <cp:revision>1</cp:revision>
  <dcterms:created xsi:type="dcterms:W3CDTF">2019-07-21T13:31:19Z</dcterms:created>
  <dcterms:modified xsi:type="dcterms:W3CDTF">2021-08-15T15:23:37Z</dcterms:modified>
</cp:coreProperties>
</file>