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3" r:id="rId6"/>
    <p:sldId id="261" r:id="rId7"/>
  </p:sldIdLst>
  <p:sldSz cx="10080625" cy="5670550" type="screen4x3"/>
  <p:notesSz cx="7772400" cy="100584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528" y="-7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7F5F593-7031-43E9-82F1-CD459AE782E4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74477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1C0AD01D-972A-43E1-A13B-E3290A9FF5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5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D0EC31-1EE7-48B0-8FCC-341D4364E3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53441B-20AA-4429-B8EF-8A76C338C2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10A013-65DD-4B6C-9584-137CAEB0D6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D57C83-C283-444A-A5F2-3BB88CA06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6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BE4BD1-E4C7-472E-8F71-00DD3D37D2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0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9636C9-8D9D-4A78-82EC-FB4BD77DD7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2EEEA4-C5AE-4BC9-BAE7-D05AC697B1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7A60EA-0184-4B12-A972-6C035958E9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774FB2-5FA2-47AC-A81E-ECF9058F23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24B011-2579-46EB-A44B-7A375B772F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8EB7A0-CFC3-416E-B767-C5143B457F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2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DB4E1A7-1B71-4531-A9E7-79605878D5E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24256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Type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2926079"/>
            <a:ext cx="9071640" cy="16887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Michal </a:t>
            </a:r>
            <a:r>
              <a:rPr lang="en-US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Tešnar</a:t>
            </a:r>
            <a:endParaRPr lang="en-US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en-US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Přemek</a:t>
            </a: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Bělka</a:t>
            </a:r>
            <a:endParaRPr lang="en-US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endParaRPr lang="en-US" dirty="0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6000" y="1052112"/>
            <a:ext cx="5530320" cy="438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Průběh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hry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endParaRPr 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51080" y="1048319"/>
            <a:ext cx="5577840" cy="443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Over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endParaRPr 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2760" y="1097280"/>
            <a:ext cx="5514480" cy="438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</a:t>
            </a:r>
            <a:r>
              <a:rPr lang="en-US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jsme</a:t>
            </a: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naučili</a:t>
            </a: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en-US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Zopakování</a:t>
            </a:r>
            <a:endParaRPr lang="en-US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Objekty</a:t>
            </a:r>
            <a:endParaRPr lang="en-US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tam </a:t>
            </a:r>
            <a:r>
              <a:rPr lang="en-US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nějaký</a:t>
            </a: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24450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Konec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0920" y="2015640"/>
            <a:ext cx="7475486" cy="5627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00FF00"/>
                </a:solidFill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https://github.com/MichalTesnar/SpeedType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4240" y="3263760"/>
            <a:ext cx="6079141" cy="97567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0" b="0" i="0" u="none" strike="noStrike" kern="1200" cap="none">
                <a:ln>
                  <a:noFill/>
                </a:ln>
                <a:solidFill>
                  <a:srgbClr val="00FF00"/>
                </a:solidFill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Díky za pozornost!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On-screen Show (4:3)</PresentationFormat>
  <Paragraphs>13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</vt:lpstr>
      <vt:lpstr>Speed Type</vt:lpstr>
      <vt:lpstr>Start</vt:lpstr>
      <vt:lpstr>Průběh hry</vt:lpstr>
      <vt:lpstr>Game Over</vt:lpstr>
      <vt:lpstr>Co jsme se naučili?</vt:lpstr>
      <vt:lpstr>Konec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Type</dc:title>
  <dc:creator>premekb</dc:creator>
  <cp:lastModifiedBy>premekb</cp:lastModifiedBy>
  <cp:revision>3</cp:revision>
  <dcterms:created xsi:type="dcterms:W3CDTF">2018-04-23T20:56:32Z</dcterms:created>
  <dcterms:modified xsi:type="dcterms:W3CDTF">2018-04-24T17:59:34Z</dcterms:modified>
</cp:coreProperties>
</file>