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61" r:id="rId6"/>
    <p:sldId id="256" r:id="rId7"/>
    <p:sldId id="257" r:id="rId8"/>
    <p:sldId id="262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1DB33-F9F3-4BA6-B3F0-457C15A9038D}">
          <p14:sldIdLst>
            <p14:sldId id="258"/>
            <p14:sldId id="261"/>
            <p14:sldId id="256"/>
            <p14:sldId id="257"/>
            <p14:sldId id="262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E"/>
    <a:srgbClr val="3773C2"/>
    <a:srgbClr val="4AA1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CD841-3900-4DFB-BBE3-3F2BC1C6F4A7}" v="45" dt="2020-04-21T09:12:18.764"/>
    <p1510:client id="{AD26CD23-4C88-4FF9-B2B7-9057D314E2D0}" v="32" dt="2020-04-21T13:33:3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9C578FDE-C897-44E0-82B0-0571647821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463FF58-327D-40A7-921D-12F401D237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B747-B3BF-42DD-9788-D75DB4B05A5D}" type="datetimeFigureOut">
              <a:rPr lang="sk-SK" smtClean="0"/>
              <a:t>26. 10. 2020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F1E255E-3A26-4870-9066-800325716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DD5EBB0-D256-4643-9C6C-1354F3205B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7997-0BD0-47CC-A1C6-9DE9AD933DB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767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B5547-5B00-461C-8936-CAFF44F90D2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84397-6726-40C7-92D5-4E4DB3DA2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84397-6726-40C7-92D5-4E4DB3DA2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2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84397-6726-40C7-92D5-4E4DB3DA2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84397-6726-40C7-92D5-4E4DB3DA2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6BAEDF62-DA16-4B9C-A0EB-AF017355EB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131" y="4899904"/>
            <a:ext cx="1244397" cy="1402268"/>
          </a:xfrm>
          <a:prstGeom prst="rect">
            <a:avLst/>
          </a:prstGeom>
        </p:spPr>
      </p:pic>
      <p:sp>
        <p:nvSpPr>
          <p:cNvPr id="18" name="Nadpis 17">
            <a:extLst>
              <a:ext uri="{FF2B5EF4-FFF2-40B4-BE49-F238E27FC236}">
                <a16:creationId xmlns:a16="http://schemas.microsoft.com/office/drawing/2014/main" id="{A1A253E7-D815-4E29-800D-84EA8B4BF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6590" y="2924148"/>
            <a:ext cx="5058609" cy="727612"/>
          </a:xfrm>
        </p:spPr>
        <p:txBody>
          <a:bodyPr>
            <a:noAutofit/>
          </a:bodyPr>
          <a:lstStyle>
            <a:lvl1pPr>
              <a:defRPr sz="480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sk-SK" dirty="0"/>
              <a:t>TEXT</a:t>
            </a:r>
          </a:p>
        </p:txBody>
      </p:sp>
      <p:sp>
        <p:nvSpPr>
          <p:cNvPr id="19" name="Zástupný objekt pre dátum 18">
            <a:extLst>
              <a:ext uri="{FF2B5EF4-FFF2-40B4-BE49-F238E27FC236}">
                <a16:creationId xmlns:a16="http://schemas.microsoft.com/office/drawing/2014/main" id="{6D00F614-DC20-4AA9-BCF6-0C34592A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20" name="Zástupný objekt pre pätu 19">
            <a:extLst>
              <a:ext uri="{FF2B5EF4-FFF2-40B4-BE49-F238E27FC236}">
                <a16:creationId xmlns:a16="http://schemas.microsoft.com/office/drawing/2014/main" id="{088C0DA6-A207-4C4D-85C6-D925E4F1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Zástupný objekt pre číslo snímky 20">
            <a:extLst>
              <a:ext uri="{FF2B5EF4-FFF2-40B4-BE49-F238E27FC236}">
                <a16:creationId xmlns:a16="http://schemas.microsoft.com/office/drawing/2014/main" id="{1925140D-4FC2-427A-965D-B7CF185D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9F13D47-4BDA-4127-AA4B-A1BE2F1118A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81295" y="3678849"/>
            <a:ext cx="5043904" cy="50538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TEXT</a:t>
            </a:r>
            <a:endParaRPr lang="en-US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3DD962A-FCC6-4250-923B-ED8B9E8000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" y="421253"/>
            <a:ext cx="1919136" cy="135083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5BEC459-7E37-4FAB-9117-47888574F4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530366" y="1127017"/>
            <a:ext cx="2136227" cy="505385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3D3C3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APRIL 29-30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0C0A39D-E0E3-4B5A-A8C8-4FCBFCD13AF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530367" y="644336"/>
            <a:ext cx="3702268" cy="505385"/>
          </a:xfrm>
        </p:spPr>
        <p:txBody>
          <a:bodyPr>
            <a:no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rgbClr val="3773C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/>
              <a:t>DOTVVM </a:t>
            </a:r>
          </a:p>
          <a:p>
            <a:pPr lvl="0"/>
            <a:r>
              <a:rPr lang="sk-SK" dirty="0"/>
              <a:t>VIRTUAL CONFERENCE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681982E9-4E8A-4B4A-9BF6-8B62051A0CAB}"/>
              </a:ext>
            </a:extLst>
          </p:cNvPr>
          <p:cNvCxnSpPr>
            <a:cxnSpLocks/>
          </p:cNvCxnSpPr>
          <p:nvPr userDrawn="1"/>
        </p:nvCxnSpPr>
        <p:spPr>
          <a:xfrm>
            <a:off x="951319" y="1624813"/>
            <a:ext cx="2540966" cy="0"/>
          </a:xfrm>
          <a:prstGeom prst="line">
            <a:avLst/>
          </a:prstGeom>
          <a:ln>
            <a:solidFill>
              <a:srgbClr val="3D3C3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Obrázok 7">
            <a:extLst>
              <a:ext uri="{FF2B5EF4-FFF2-40B4-BE49-F238E27FC236}">
                <a16:creationId xmlns:a16="http://schemas.microsoft.com/office/drawing/2014/main" id="{B75985B3-B0B4-46CA-8D3D-CFB627196D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82" y="5127722"/>
            <a:ext cx="813818" cy="11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239584"/>
            <a:ext cx="5982188" cy="2697979"/>
          </a:xfrm>
        </p:spPr>
        <p:txBody>
          <a:bodyPr anchor="t">
            <a:normAutofit/>
          </a:bodyPr>
          <a:lstStyle>
            <a:lvl1pPr>
              <a:defRPr sz="5000">
                <a:solidFill>
                  <a:srgbClr val="3773C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4298"/>
            <a:ext cx="5982188" cy="8853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3D3C3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ED7FE1BC-A65E-4084-BD50-18CCE2420551}"/>
              </a:ext>
            </a:extLst>
          </p:cNvPr>
          <p:cNvCxnSpPr>
            <a:cxnSpLocks/>
          </p:cNvCxnSpPr>
          <p:nvPr userDrawn="1"/>
        </p:nvCxnSpPr>
        <p:spPr>
          <a:xfrm>
            <a:off x="946153" y="5018942"/>
            <a:ext cx="3634160" cy="0"/>
          </a:xfrm>
          <a:prstGeom prst="line">
            <a:avLst/>
          </a:prstGeom>
          <a:ln>
            <a:solidFill>
              <a:srgbClr val="3D3C3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Obrázok 17">
            <a:extLst>
              <a:ext uri="{FF2B5EF4-FFF2-40B4-BE49-F238E27FC236}">
                <a16:creationId xmlns:a16="http://schemas.microsoft.com/office/drawing/2014/main" id="{A6665016-893C-4E92-9A1C-A7FAB7C94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3" y="651962"/>
            <a:ext cx="1244397" cy="14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3723"/>
            <a:ext cx="10495085" cy="91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097108" cy="3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773C2"/>
          </a:solidFill>
          <a:latin typeface="Segoe UI Semibold" panose="020B0702040204020203" pitchFamily="34" charset="0"/>
          <a:ea typeface="Segoe UI Black" panose="020B0A02040204020203" pitchFamily="34" charset="0"/>
          <a:cs typeface="Segoe UI Semibold" panose="020B0702040204020203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rgbClr val="3D3C3E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88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rgbClr val="3D3C3E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ganti/dotvvm-contri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AB58A8-99F5-4EC8-8E4A-79A6AD76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593" y="2451539"/>
            <a:ext cx="6922654" cy="727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compilation in DotVVM 2.5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6BE2DC-F4B4-41B1-85E7-35D74F1D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5343" y="4303064"/>
            <a:ext cx="5043904" cy="5053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Michal Tich</a:t>
            </a:r>
            <a:r>
              <a:rPr lang="cs-CZ" dirty="0"/>
              <a:t>ý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32B7BF-FC3E-43CC-8DD5-ED696DD7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8" t="15480" r="28947" b="-1024"/>
          <a:stretch/>
        </p:blipFill>
        <p:spPr>
          <a:xfrm>
            <a:off x="168676" y="142043"/>
            <a:ext cx="2887868" cy="3202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8AD965-E6EA-4E51-B26A-4B1A7B9D8322}"/>
              </a:ext>
            </a:extLst>
          </p:cNvPr>
          <p:cNvSpPr txBox="1"/>
          <p:nvPr/>
        </p:nvSpPr>
        <p:spPr>
          <a:xfrm>
            <a:off x="4842039" y="6374296"/>
            <a:ext cx="734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https://github.com/MichalTichy/DotVVM-Meetup-DotvvmStatusPage-Demo</a:t>
            </a:r>
          </a:p>
        </p:txBody>
      </p:sp>
    </p:spTree>
    <p:extLst>
      <p:ext uri="{BB962C8B-B14F-4D97-AF65-F5344CB8AC3E}">
        <p14:creationId xmlns:p14="http://schemas.microsoft.com/office/powerpoint/2010/main" val="37693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6C8A846-7F40-4AC5-8CEE-39CC6C407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5" y="524798"/>
            <a:ext cx="8231777" cy="58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>
            <a:extLst>
              <a:ext uri="{FF2B5EF4-FFF2-40B4-BE49-F238E27FC236}">
                <a16:creationId xmlns:a16="http://schemas.microsoft.com/office/drawing/2014/main" id="{7C72F10A-BBC1-4045-85FE-2B1F5057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723"/>
            <a:ext cx="10495085" cy="916965"/>
          </a:xfrm>
        </p:spPr>
        <p:txBody>
          <a:bodyPr>
            <a:normAutofit/>
          </a:bodyPr>
          <a:lstStyle/>
          <a:p>
            <a:r>
              <a:rPr lang="en-US" sz="3900" dirty="0"/>
              <a:t>View compilation modes</a:t>
            </a:r>
            <a:endParaRPr lang="sk-SK" sz="3900" dirty="0"/>
          </a:p>
        </p:txBody>
      </p:sp>
      <p:sp>
        <p:nvSpPr>
          <p:cNvPr id="27" name="Zástupný objekt pre obsah 2">
            <a:extLst>
              <a:ext uri="{FF2B5EF4-FFF2-40B4-BE49-F238E27FC236}">
                <a16:creationId xmlns:a16="http://schemas.microsoft.com/office/drawing/2014/main" id="{226EE24D-D1F5-4840-AFE9-268B4E99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005"/>
            <a:ext cx="9646328" cy="3185990"/>
          </a:xfrm>
        </p:spPr>
        <p:txBody>
          <a:bodyPr>
            <a:normAutofit/>
          </a:bodyPr>
          <a:lstStyle/>
          <a:p>
            <a:r>
              <a:rPr lang="en-US" dirty="0"/>
              <a:t>Lazy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DuringApplicationStartup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AfterApplicationStartup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5D731-D4F0-492E-B85E-E1EE6624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17" y="4886050"/>
            <a:ext cx="701662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9C77D-E6D0-4839-8DA8-F920F1F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Segoe UI Semibold"/>
                <a:ea typeface="Segoe UI Black"/>
                <a:cs typeface="Segoe UI Semibold"/>
              </a:rPr>
              <a:t>DEMO 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81192-84D6-49A2-8B63-E5BCA1146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View compilation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1">
            <a:extLst>
              <a:ext uri="{FF2B5EF4-FFF2-40B4-BE49-F238E27FC236}">
                <a16:creationId xmlns:a16="http://schemas.microsoft.com/office/drawing/2014/main" id="{7C72F10A-BBC1-4045-85FE-2B1F5057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723"/>
            <a:ext cx="10495085" cy="916965"/>
          </a:xfrm>
        </p:spPr>
        <p:txBody>
          <a:bodyPr>
            <a:normAutofit/>
          </a:bodyPr>
          <a:lstStyle/>
          <a:p>
            <a:r>
              <a:rPr lang="en-US" sz="3900" dirty="0"/>
              <a:t>View compilation modes</a:t>
            </a:r>
            <a:endParaRPr lang="sk-SK" sz="3900" dirty="0"/>
          </a:p>
        </p:txBody>
      </p:sp>
      <p:sp>
        <p:nvSpPr>
          <p:cNvPr id="27" name="Zástupný objekt pre obsah 2">
            <a:extLst>
              <a:ext uri="{FF2B5EF4-FFF2-40B4-BE49-F238E27FC236}">
                <a16:creationId xmlns:a16="http://schemas.microsoft.com/office/drawing/2014/main" id="{226EE24D-D1F5-4840-AFE9-268B4E99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004"/>
            <a:ext cx="10738282" cy="380131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Lazy</a:t>
            </a:r>
          </a:p>
          <a:p>
            <a:pPr lvl="1"/>
            <a:r>
              <a:rPr lang="en-US" sz="2200" dirty="0"/>
              <a:t>Views are compiled when first request to given page is handled.</a:t>
            </a:r>
          </a:p>
          <a:p>
            <a:pPr lvl="1"/>
            <a:r>
              <a:rPr lang="en-US" sz="2200" b="1" dirty="0"/>
              <a:t>Ideal for development and small applications.</a:t>
            </a:r>
            <a:br>
              <a:rPr lang="en-US" sz="2200" b="1" dirty="0"/>
            </a:br>
            <a:endParaRPr lang="en-US" sz="2200" b="1" dirty="0"/>
          </a:p>
          <a:p>
            <a:r>
              <a:rPr lang="en-US" b="1" dirty="0" err="1"/>
              <a:t>DuringApplicationStartup</a:t>
            </a:r>
            <a:endParaRPr lang="en-US" b="1" dirty="0"/>
          </a:p>
          <a:p>
            <a:pPr lvl="1"/>
            <a:r>
              <a:rPr lang="en-US" sz="2200" dirty="0"/>
              <a:t>View are compiled during application startup.</a:t>
            </a:r>
          </a:p>
          <a:p>
            <a:pPr lvl="1"/>
            <a:r>
              <a:rPr lang="en-US" sz="2200" dirty="0"/>
              <a:t>Application does not respond to incoming requests until compilation is done.</a:t>
            </a:r>
          </a:p>
          <a:p>
            <a:pPr lvl="1"/>
            <a:r>
              <a:rPr lang="en-US" sz="2200" b="1" dirty="0"/>
              <a:t>Ideal when using slot swapping on azure. Slots are swapped after view compilation is done.</a:t>
            </a:r>
            <a:br>
              <a:rPr lang="en-US" sz="2200" b="1" dirty="0"/>
            </a:br>
            <a:endParaRPr lang="en-US" sz="2200" b="1" dirty="0"/>
          </a:p>
          <a:p>
            <a:r>
              <a:rPr lang="en-US" b="1" dirty="0" err="1"/>
              <a:t>AfterApplicationStartup</a:t>
            </a:r>
            <a:endParaRPr lang="en-US" b="1" dirty="0"/>
          </a:p>
          <a:p>
            <a:pPr lvl="1"/>
            <a:r>
              <a:rPr lang="en-US" dirty="0"/>
              <a:t>Views are compiled after application startup.</a:t>
            </a:r>
          </a:p>
          <a:p>
            <a:pPr lvl="1"/>
            <a:r>
              <a:rPr lang="en-US" dirty="0"/>
              <a:t>Application starts handling incoming requests. Views are compiled in the background.</a:t>
            </a:r>
          </a:p>
          <a:p>
            <a:pPr lvl="1"/>
            <a:r>
              <a:rPr lang="en-US" dirty="0"/>
              <a:t>Compilation can be postponed.</a:t>
            </a:r>
          </a:p>
          <a:p>
            <a:pPr lvl="1"/>
            <a:r>
              <a:rPr lang="en-US" b="1" dirty="0"/>
              <a:t>Ideal for production environment where slot swapping is not used.</a:t>
            </a:r>
          </a:p>
        </p:txBody>
      </p:sp>
    </p:spTree>
    <p:extLst>
      <p:ext uri="{BB962C8B-B14F-4D97-AF65-F5344CB8AC3E}">
        <p14:creationId xmlns:p14="http://schemas.microsoft.com/office/powerpoint/2010/main" val="7333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51836-3C3B-4D40-A1CB-21B25B63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Status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DDECB-80DF-40AB-9D7F-967CF638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of DotVVM </a:t>
            </a:r>
            <a:r>
              <a:rPr lang="en-US" dirty="0" err="1"/>
              <a:t>Contrib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https://github.com/riganti</a:t>
            </a:r>
            <a:r>
              <a:rPr lang="en-US">
                <a:hlinkClick r:id="rId3"/>
              </a:rPr>
              <a:t>/dotvvm-contrib</a:t>
            </a:r>
            <a:endParaRPr lang="en-US"/>
          </a:p>
          <a:p>
            <a:pPr marL="397800" lvl="1" indent="0">
              <a:buNone/>
            </a:pPr>
            <a:endParaRPr lang="en-US" dirty="0"/>
          </a:p>
          <a:p>
            <a:r>
              <a:rPr lang="en-US" dirty="0"/>
              <a:t>Compilation status page</a:t>
            </a:r>
          </a:p>
          <a:p>
            <a:pPr lvl="1"/>
            <a:r>
              <a:rPr lang="en-US" dirty="0"/>
              <a:t>_diagnostics/status</a:t>
            </a:r>
          </a:p>
          <a:p>
            <a:pPr lvl="1"/>
            <a:endParaRPr lang="en-US" dirty="0"/>
          </a:p>
          <a:p>
            <a:r>
              <a:rPr lang="en-US" dirty="0"/>
              <a:t>Compilation status page API</a:t>
            </a:r>
          </a:p>
          <a:p>
            <a:pPr lvl="1"/>
            <a:r>
              <a:rPr lang="en-US" dirty="0"/>
              <a:t>_diagnostics/status/api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3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9C77D-E6D0-4839-8DA8-F920F1F0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Segoe UI Semibold"/>
                <a:ea typeface="Segoe UI Black"/>
                <a:cs typeface="Segoe UI Semibold"/>
              </a:rPr>
              <a:t>DEMO 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81192-84D6-49A2-8B63-E5BCA1146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Compilation Status page +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349023F51394D8ADF26C1C23C1DF7" ma:contentTypeVersion="7" ma:contentTypeDescription="Create a new document." ma:contentTypeScope="" ma:versionID="52cd45bc8fad3a4272f817a67fc16a8f">
  <xsd:schema xmlns:xsd="http://www.w3.org/2001/XMLSchema" xmlns:xs="http://www.w3.org/2001/XMLSchema" xmlns:p="http://schemas.microsoft.com/office/2006/metadata/properties" xmlns:ns2="70b34204-84fb-4115-bd2e-608d3e7d8bc2" targetNamespace="http://schemas.microsoft.com/office/2006/metadata/properties" ma:root="true" ma:fieldsID="b4beadfefc8646afaf5587b1695bbecf" ns2:_="">
    <xsd:import namespace="70b34204-84fb-4115-bd2e-608d3e7d8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34204-84fb-4115-bd2e-608d3e7d8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6167E1-A18B-4997-9579-801AC2BC6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6DBB8-551D-485F-9604-5C05CB76F2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C2FA73-0185-47D0-BD8A-5FB98D976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34204-84fb-4115-bd2e-608d3e7d8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Black</vt:lpstr>
      <vt:lpstr>Segoe UI Light</vt:lpstr>
      <vt:lpstr>Segoe UI Semibold</vt:lpstr>
      <vt:lpstr>Office Theme</vt:lpstr>
      <vt:lpstr>View compilation in DotVVM 2.5</vt:lpstr>
      <vt:lpstr>PowerPoint Presentation</vt:lpstr>
      <vt:lpstr>View compilation modes</vt:lpstr>
      <vt:lpstr>DEMO </vt:lpstr>
      <vt:lpstr>View compilation modes</vt:lpstr>
      <vt:lpstr>Compilation Status Page</vt:lpstr>
      <vt:lpstr>DEMO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compilation in DotVVM 2.5</dc:title>
  <dc:creator>Michal Tichý</dc:creator>
  <cp:lastModifiedBy>Michal Tichý</cp:lastModifiedBy>
  <cp:revision>1</cp:revision>
  <dcterms:created xsi:type="dcterms:W3CDTF">2020-10-26T13:26:37Z</dcterms:created>
  <dcterms:modified xsi:type="dcterms:W3CDTF">2020-10-26T13:34:18Z</dcterms:modified>
</cp:coreProperties>
</file>