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0"/>
  </p:notesMasterIdLst>
  <p:sldIdLst>
    <p:sldId id="256" r:id="rId2"/>
    <p:sldId id="257" r:id="rId3"/>
    <p:sldId id="309" r:id="rId4"/>
    <p:sldId id="310" r:id="rId5"/>
    <p:sldId id="317" r:id="rId6"/>
    <p:sldId id="318" r:id="rId7"/>
    <p:sldId id="323" r:id="rId8"/>
    <p:sldId id="321" r:id="rId9"/>
    <p:sldId id="311" r:id="rId10"/>
    <p:sldId id="319" r:id="rId11"/>
    <p:sldId id="336" r:id="rId12"/>
    <p:sldId id="312" r:id="rId13"/>
    <p:sldId id="297" r:id="rId14"/>
    <p:sldId id="344" r:id="rId15"/>
    <p:sldId id="339" r:id="rId16"/>
    <p:sldId id="330" r:id="rId17"/>
    <p:sldId id="327" r:id="rId18"/>
    <p:sldId id="313" r:id="rId19"/>
    <p:sldId id="337" r:id="rId20"/>
    <p:sldId id="331" r:id="rId21"/>
    <p:sldId id="332" r:id="rId22"/>
    <p:sldId id="333" r:id="rId23"/>
    <p:sldId id="338" r:id="rId24"/>
    <p:sldId id="345" r:id="rId25"/>
    <p:sldId id="315" r:id="rId26"/>
    <p:sldId id="341" r:id="rId27"/>
    <p:sldId id="316" r:id="rId28"/>
    <p:sldId id="307" r:id="rId2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Jašek" initials="RJ" lastIdx="1" clrIdx="0">
    <p:extLst>
      <p:ext uri="{19B8F6BF-5375-455C-9EA6-DF929625EA0E}">
        <p15:presenceInfo xmlns:p15="http://schemas.microsoft.com/office/powerpoint/2012/main" userId="Roman Jaš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2F1D19"/>
    <a:srgbClr val="FDAD00"/>
    <a:srgbClr val="2E201F"/>
    <a:srgbClr val="3F221E"/>
    <a:srgbClr val="FAFAFA"/>
    <a:srgbClr val="F79646"/>
    <a:srgbClr val="36BCEC"/>
    <a:srgbClr val="7DC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79690" autoAdjust="0"/>
  </p:normalViewPr>
  <p:slideViewPr>
    <p:cSldViewPr>
      <p:cViewPr varScale="1">
        <p:scale>
          <a:sx n="91" d="100"/>
          <a:sy n="91" d="100"/>
        </p:scale>
        <p:origin x="23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CookBook.BL.Common</a:t>
            </a:r>
            <a:r>
              <a:rPr lang="en-US" dirty="0"/>
              <a:t> – </a:t>
            </a:r>
            <a:r>
              <a:rPr lang="en-US" dirty="0" err="1"/>
              <a:t>spole</a:t>
            </a:r>
            <a:r>
              <a:rPr lang="cs-CZ" dirty="0"/>
              <a:t>čný interface pro fasády</a:t>
            </a:r>
          </a:p>
          <a:p>
            <a:r>
              <a:rPr lang="cs-CZ" dirty="0"/>
              <a:t>CookBook.Common </a:t>
            </a:r>
            <a:r>
              <a:rPr lang="en-US" dirty="0"/>
              <a:t>– k</a:t>
            </a:r>
            <a:r>
              <a:rPr lang="cs-CZ" dirty="0"/>
              <a:t>ód sdílený se všemi čístmi projektu.</a:t>
            </a:r>
            <a:br>
              <a:rPr lang="cs-CZ" dirty="0"/>
            </a:br>
            <a:r>
              <a:rPr lang="cs-CZ" dirty="0"/>
              <a:t>Enumy, Extension motody, resx soubory.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642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55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68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llege.cz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pPr/>
              <a:t>02.11.2020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: Diagonal Corners Rounded 5"/>
          <p:cNvSpPr/>
          <p:nvPr userDrawn="1"/>
        </p:nvSpPr>
        <p:spPr>
          <a:xfrm>
            <a:off x="5815" y="2794047"/>
            <a:ext cx="4566184" cy="1074524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7" name="Rectangle: Diagonal Corners Rounded 6"/>
          <p:cNvSpPr/>
          <p:nvPr userDrawn="1"/>
        </p:nvSpPr>
        <p:spPr>
          <a:xfrm>
            <a:off x="13184" y="3986306"/>
            <a:ext cx="4558815" cy="1185261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8" name="Rectangle: Diagonal Corners Rounded 7"/>
          <p:cNvSpPr/>
          <p:nvPr userDrawn="1"/>
        </p:nvSpPr>
        <p:spPr>
          <a:xfrm>
            <a:off x="5815" y="1601786"/>
            <a:ext cx="4566190" cy="1074525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E74C3C"/>
                </a:solidFill>
              </a:rPr>
              <a:t>Click to edit Master title style</a:t>
            </a:r>
            <a:endParaRPr lang="en-US" dirty="0">
              <a:solidFill>
                <a:srgbClr val="E74C3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2" y="1601786"/>
            <a:ext cx="3765933" cy="35161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635" y="166890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Kurzy na míru ve firmách</a:t>
            </a:r>
          </a:p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Konference na zajímavá témata</a:t>
            </a:r>
          </a:p>
          <a:p>
            <a:endParaRPr lang="cs-CZ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697" y="294416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Veřejné kurzy</a:t>
            </a:r>
          </a:p>
          <a:p>
            <a:r>
              <a:rPr lang="cs-CZ" sz="2000" dirty="0">
                <a:solidFill>
                  <a:schemeClr val="bg1"/>
                </a:solidFill>
              </a:rPr>
              <a:t>Večerní kurzy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91612" y="2971196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9:00 – 16:00</a:t>
            </a:r>
          </a:p>
          <a:p>
            <a:r>
              <a:rPr lang="cs-CZ" sz="2000" dirty="0">
                <a:solidFill>
                  <a:schemeClr val="bg1"/>
                </a:solidFill>
              </a:rPr>
              <a:t>18:00 – 20:30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635" y="4155905"/>
            <a:ext cx="464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Sledujte náš Twitter </a:t>
            </a:r>
            <a:r>
              <a:rPr lang="cs-CZ" sz="2000" b="1" dirty="0">
                <a:solidFill>
                  <a:schemeClr val="bg1"/>
                </a:solidFill>
              </a:rPr>
              <a:t>@dotnetcollege</a:t>
            </a:r>
          </a:p>
          <a:p>
            <a:r>
              <a:rPr lang="cs-CZ" sz="2000" dirty="0">
                <a:solidFill>
                  <a:schemeClr val="bg1"/>
                </a:solidFill>
                <a:hlinkClick r:id="rId3"/>
              </a:rPr>
              <a:t>https://www.dotnetcollege.cz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02.11.2020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02.11.2020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4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5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l.Tichy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vs-publisher-141975.SwitchStartupProjectForVS201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ocalhost:44378/swagger/v3/swagger.j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4KAaIT" TargetMode="External"/><Relationship Id="rId5" Type="http://schemas.openxmlformats.org/officeDocument/2006/relationships/hyperlink" Target="https://github.com/MichalTichy/Lecture-Integrating-Blazor-with-Backend/blob/ApiClient/NSwagStudioSettings.nswag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integration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Michal Tich</a:t>
            </a:r>
            <a:r>
              <a:rPr lang="cs-CZ" sz="4400" b="1" dirty="0"/>
              <a:t>ý</a:t>
            </a:r>
          </a:p>
          <a:p>
            <a:r>
              <a:rPr lang="en-US" i="1" dirty="0" err="1"/>
              <a:t>Riganti</a:t>
            </a:r>
            <a:r>
              <a:rPr lang="en-US" i="1" dirty="0"/>
              <a:t> </a:t>
            </a:r>
            <a:r>
              <a:rPr lang="en-US" i="1" dirty="0" err="1"/>
              <a:t>s.r.o.</a:t>
            </a:r>
            <a:endParaRPr lang="cs-CZ" i="1" dirty="0"/>
          </a:p>
          <a:p>
            <a:r>
              <a:rPr lang="en-US" dirty="0" err="1">
                <a:hlinkClick r:id="rId2"/>
              </a:rPr>
              <a:t>Michal.Tichy</a:t>
            </a:r>
            <a:r>
              <a:rPr lang="cs-CZ" dirty="0">
                <a:hlinkClick r:id="rId2"/>
              </a:rPr>
              <a:t>@riganti.cz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E48-D92A-4567-82F4-BD0A1283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</a:t>
            </a:r>
            <a:r>
              <a:rPr lang="cs-CZ" dirty="0"/>
              <a:t>ády </a:t>
            </a:r>
            <a:r>
              <a:rPr lang="en-US" dirty="0"/>
              <a:t>/ F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açade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C4B1453-250A-44FA-82F4-6148C9BF3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74" y="2492896"/>
            <a:ext cx="2585451" cy="3786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82A94-6777-4A9A-B1C0-4A368D3CF3B7}"/>
              </a:ext>
            </a:extLst>
          </p:cNvPr>
          <p:cNvSpPr txBox="1"/>
          <p:nvPr/>
        </p:nvSpPr>
        <p:spPr>
          <a:xfrm>
            <a:off x="440145" y="1898248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/>
              <a:t>Softwarový návrhový vzor, který slouží ke zjednodušení komunikace mezi jednotlivými částmi systému. Fasáda je způsob nahrazení velkého počtu rozhraní subsystémů, sjednoceným rozhraním, které bude zaštitovat všechna rozhraní subsystémů.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A10EE-B14E-4B65-AE9B-6BD72095A34B}"/>
              </a:ext>
            </a:extLst>
          </p:cNvPr>
          <p:cNvSpPr txBox="1"/>
          <p:nvPr/>
        </p:nvSpPr>
        <p:spPr>
          <a:xfrm>
            <a:off x="440145" y="112474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rgbClr val="C00000"/>
                </a:solidFill>
              </a:rPr>
              <a:t>Způsob jak schovat komplexní magii za jednoduché rozhraní.</a:t>
            </a:r>
            <a:br>
              <a:rPr lang="cs-CZ" b="1" dirty="0"/>
            </a:br>
            <a:r>
              <a:rPr lang="cs-CZ" sz="1400" b="1" dirty="0"/>
              <a:t>Umožnuje nám měnit vnitřní implementaci bez toho aby jsme rozbily kód co funkcionalitu používá.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08FD3-59C8-4B22-915A-1FC03D0B9C8A}"/>
              </a:ext>
            </a:extLst>
          </p:cNvPr>
          <p:cNvSpPr txBox="1"/>
          <p:nvPr/>
        </p:nvSpPr>
        <p:spPr>
          <a:xfrm>
            <a:off x="167580" y="1628800"/>
            <a:ext cx="47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EBB38-0FC9-4F65-A675-8417312B2E31}"/>
              </a:ext>
            </a:extLst>
          </p:cNvPr>
          <p:cNvSpPr txBox="1"/>
          <p:nvPr/>
        </p:nvSpPr>
        <p:spPr>
          <a:xfrm>
            <a:off x="8431289" y="1628799"/>
            <a:ext cx="47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3063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9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</p:txBody>
      </p:sp>
    </p:spTree>
    <p:extLst>
      <p:ext uri="{BB962C8B-B14F-4D97-AF65-F5344CB8AC3E}">
        <p14:creationId xmlns:p14="http://schemas.microsoft.com/office/powerpoint/2010/main" val="9902764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F635-7948-4F9C-9F60-21CFAD85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Multiple</a:t>
            </a:r>
            <a:r>
              <a:rPr lang="sk-SK" dirty="0"/>
              <a:t> Startup </a:t>
            </a:r>
            <a:r>
              <a:rPr lang="sk-SK" dirty="0" err="1"/>
              <a:t>Projects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301-949F-4868-896D-568877DF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Pomo</a:t>
            </a:r>
            <a:r>
              <a:rPr lang="cs-CZ" sz="2000" dirty="0"/>
              <a:t>cí Solution properties </a:t>
            </a:r>
            <a:r>
              <a:rPr lang="en-US" sz="2000" dirty="0"/>
              <a:t>=&gt; Startup Project =&gt; Multiple Startup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AE6B-B8F4-43D0-942A-5DC4FCAB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33" y="2060848"/>
            <a:ext cx="6808534" cy="38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0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F635-7948-4F9C-9F60-21CFAD85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Multiple</a:t>
            </a:r>
            <a:r>
              <a:rPr lang="sk-SK" dirty="0"/>
              <a:t> Startup </a:t>
            </a:r>
            <a:r>
              <a:rPr lang="sk-SK" dirty="0" err="1"/>
              <a:t>Projects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301-949F-4868-896D-568877DF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Extension </a:t>
            </a:r>
            <a:r>
              <a:rPr lang="en-US" sz="2000" dirty="0" err="1">
                <a:hlinkClick r:id="rId2"/>
              </a:rPr>
              <a:t>SwitchStartupProject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cs-CZ" sz="2000" dirty="0"/>
              <a:t>íce pojmenovaných konfigurací pomocí JSON souboru.</a:t>
            </a:r>
          </a:p>
          <a:p>
            <a:pPr marL="0" indent="0">
              <a:buNone/>
            </a:pPr>
            <a:r>
              <a:rPr lang="cs-CZ" sz="2000" dirty="0"/>
              <a:t>Dovoluje nastavit více spouštěných projektů a specifikaci parametrů.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921B9-D3ED-4944-AEEC-C02363D9BCB4}"/>
              </a:ext>
            </a:extLst>
          </p:cNvPr>
          <p:cNvSpPr txBox="1"/>
          <p:nvPr/>
        </p:nvSpPr>
        <p:spPr>
          <a:xfrm>
            <a:off x="453526" y="2793080"/>
            <a:ext cx="83669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"Version"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3,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 Create an item in the dropdown list for each project in the solution? 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ListAllProjects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MultiProjectConfigurations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"API + WEB"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"Projects"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CookBook.Api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CookBook.Web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037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5923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CBD75A-ED96-4230-A0A2-930460A9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" y="2492896"/>
            <a:ext cx="900723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05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466A-5874-484C-A2F7-4F7AD138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- </a:t>
            </a:r>
            <a:r>
              <a:rPr lang="en-US" b="0" i="0" dirty="0">
                <a:effectLst/>
                <a:latin typeface="Google Sans"/>
              </a:rPr>
              <a:t>Cross-origin resource sharing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CE47-C5C5-405D-94AC-2BDA41F9C4AD}"/>
              </a:ext>
            </a:extLst>
          </p:cNvPr>
          <p:cNvSpPr txBox="1"/>
          <p:nvPr/>
        </p:nvSpPr>
        <p:spPr>
          <a:xfrm>
            <a:off x="457200" y="1450431"/>
            <a:ext cx="408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Mechanismus</a:t>
            </a:r>
            <a:r>
              <a:rPr lang="en-US" dirty="0"/>
              <a:t> </a:t>
            </a:r>
            <a:r>
              <a:rPr lang="en-US" dirty="0" err="1"/>
              <a:t>umo</a:t>
            </a:r>
            <a:r>
              <a:rPr lang="cs-CZ" dirty="0"/>
              <a:t>žňující omezit dostupnost prostředků na dané déméně z cízích domén.</a:t>
            </a:r>
            <a:endParaRPr lang="en-US" dirty="0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41755D-3205-4FFF-830E-F4C82DDA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081636" cy="4897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77CE5-1E85-4515-8BDC-C2A2472E053D}"/>
              </a:ext>
            </a:extLst>
          </p:cNvPr>
          <p:cNvSpPr txBox="1"/>
          <p:nvPr/>
        </p:nvSpPr>
        <p:spPr>
          <a:xfrm>
            <a:off x="457200" y="2637580"/>
            <a:ext cx="37419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Detekce na základě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</a:t>
            </a:r>
            <a:r>
              <a:rPr lang="cs-CZ" dirty="0"/>
              <a:t>ény </a:t>
            </a:r>
            <a:br>
              <a:rPr lang="en-US" dirty="0"/>
            </a:br>
            <a:r>
              <a:rPr lang="en-US" b="1" dirty="0"/>
              <a:t>foo</a:t>
            </a:r>
            <a:r>
              <a:rPr lang="en-US" dirty="0"/>
              <a:t>.com vs </a:t>
            </a:r>
            <a:r>
              <a:rPr lang="en-US" b="1" dirty="0"/>
              <a:t>bar</a:t>
            </a:r>
            <a:r>
              <a:rPr lang="en-US" dirty="0"/>
              <a:t>.com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Subdom</a:t>
            </a:r>
            <a:r>
              <a:rPr lang="cs-CZ" dirty="0"/>
              <a:t>ény</a:t>
            </a:r>
            <a:br>
              <a:rPr lang="cs-CZ" dirty="0"/>
            </a:br>
            <a:r>
              <a:rPr lang="cs-CZ" b="1" dirty="0"/>
              <a:t>api</a:t>
            </a:r>
            <a:r>
              <a:rPr lang="cs-CZ" dirty="0"/>
              <a:t>.foo.com vs </a:t>
            </a:r>
            <a:r>
              <a:rPr lang="cs-CZ" b="1" dirty="0"/>
              <a:t>app</a:t>
            </a:r>
            <a:r>
              <a:rPr lang="cs-CZ" dirty="0"/>
              <a:t>.foo.com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Portu</a:t>
            </a:r>
            <a:br>
              <a:rPr lang="en-US" dirty="0"/>
            </a:br>
            <a:r>
              <a:rPr lang="cs-CZ" dirty="0"/>
              <a:t>foo.com</a:t>
            </a:r>
            <a:r>
              <a:rPr lang="en-US" dirty="0"/>
              <a:t>:</a:t>
            </a:r>
            <a:r>
              <a:rPr lang="en-US" b="1" dirty="0"/>
              <a:t>3000</a:t>
            </a:r>
            <a:r>
              <a:rPr lang="en-US" dirty="0"/>
              <a:t> vs foo.com:</a:t>
            </a:r>
            <a:r>
              <a:rPr lang="en-US" b="1" dirty="0"/>
              <a:t>3001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Protokolu</a:t>
            </a:r>
            <a:br>
              <a:rPr lang="en-US" dirty="0"/>
            </a:br>
            <a:r>
              <a:rPr lang="en-US" b="1" dirty="0"/>
              <a:t>http</a:t>
            </a:r>
            <a:r>
              <a:rPr lang="en-US" dirty="0"/>
              <a:t>://foo.com vs </a:t>
            </a:r>
            <a:r>
              <a:rPr lang="en-US" b="1" dirty="0"/>
              <a:t>https</a:t>
            </a:r>
            <a:r>
              <a:rPr lang="en-US" dirty="0"/>
              <a:t>://foo.com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75317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  <a:r>
              <a:rPr lang="cs-CZ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205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06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0643-4144-4720-89B2-2F865947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5"/>
          </a:xfrm>
        </p:spPr>
        <p:txBody>
          <a:bodyPr anchor="ctr">
            <a:normAutofit/>
          </a:bodyPr>
          <a:lstStyle/>
          <a:p>
            <a:r>
              <a:rPr lang="en-US" dirty="0" err="1"/>
              <a:t>Aktu</a:t>
            </a:r>
            <a:r>
              <a:rPr lang="cs-CZ" dirty="0"/>
              <a:t>ální stav	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2F7D-B012-4A25-9433-2A5498A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720" y="909527"/>
            <a:ext cx="4816881" cy="5433139"/>
          </a:xfrm>
          <a:noFill/>
        </p:spPr>
      </p:pic>
    </p:spTree>
    <p:extLst>
      <p:ext uri="{BB962C8B-B14F-4D97-AF65-F5344CB8AC3E}">
        <p14:creationId xmlns:p14="http://schemas.microsoft.com/office/powerpoint/2010/main" val="367242466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Validace</a:t>
            </a:r>
            <a:endParaRPr lang="en-US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50434FC-B874-4F6B-9E30-1E6D1BE30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062037"/>
            <a:ext cx="8496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550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Data annotation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5AB9-73DE-4CB4-897E-F1742BBE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780"/>
            <a:ext cx="9144000" cy="3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75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Data annotation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4FEAB-9913-4D51-8C7E-2C371A35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88" y="1124744"/>
            <a:ext cx="702602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923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6421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</a:t>
            </a:r>
            <a:r>
              <a:rPr lang="en-US" dirty="0" err="1"/>
              <a:t>FluentValidation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5E8A5-26FD-4CD6-8870-F5B15A58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17100"/>
            <a:ext cx="7318243" cy="182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168FE2-D460-485E-BAA8-61E10642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52"/>
          <a:stretch/>
        </p:blipFill>
        <p:spPr>
          <a:xfrm>
            <a:off x="584616" y="1100336"/>
            <a:ext cx="7560839" cy="1116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7AEAB-D2CA-4B0E-81C1-8D4EF4298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" r="18509"/>
          <a:stretch/>
        </p:blipFill>
        <p:spPr>
          <a:xfrm>
            <a:off x="818059" y="4046661"/>
            <a:ext cx="7317871" cy="21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942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</a:p>
        </p:txBody>
      </p:sp>
    </p:spTree>
    <p:extLst>
      <p:ext uri="{BB962C8B-B14F-4D97-AF65-F5344CB8AC3E}">
        <p14:creationId xmlns:p14="http://schemas.microsoft.com/office/powerpoint/2010/main" val="386111617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903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  <a:endParaRPr lang="en-US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Vygenerované ze swagger definice pomocí</a:t>
            </a:r>
            <a:r>
              <a:rPr lang="en-US" b="1" dirty="0">
                <a:solidFill>
                  <a:srgbClr val="FF0000"/>
                </a:solidFill>
              </a:rPr>
              <a:t> nap</a:t>
            </a:r>
            <a:r>
              <a:rPr lang="cs-CZ" b="1" dirty="0">
                <a:solidFill>
                  <a:srgbClr val="FF0000"/>
                </a:solidFill>
              </a:rPr>
              <a:t>ř. Nswag studia.</a:t>
            </a:r>
            <a:endParaRPr lang="cs-CZ" strike="sngStrike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  <a:r>
              <a:rPr lang="en-US" strike="sngStrike" dirty="0"/>
              <a:t> </a:t>
            </a:r>
            <a:br>
              <a:rPr lang="en-US" b="1" strike="sngStrike" dirty="0"/>
            </a:b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cs-CZ" b="1" dirty="0">
                <a:solidFill>
                  <a:srgbClr val="FF0000"/>
                </a:solidFill>
              </a:rPr>
              <a:t>řídy v BL schovávající vnitřní komplexitu.</a:t>
            </a:r>
            <a:endParaRPr lang="cs-CZ" b="1" strike="sngStrik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Je třeba spustit API i WEB naráz.</a:t>
            </a:r>
            <a:br>
              <a:rPr lang="cs-CZ" b="1" dirty="0"/>
            </a:br>
            <a:r>
              <a:rPr lang="cs-CZ" b="1" dirty="0">
                <a:solidFill>
                  <a:srgbClr val="FF0000"/>
                </a:solidFill>
              </a:rPr>
              <a:t>Pohlídat si správné nastavení CORS.</a:t>
            </a:r>
            <a:endParaRPr lang="cs-CZ" strike="sngStrik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Validace pomocí data annotations nebo fluent validation.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3074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person standing in front of a screen&#10;&#10;Description automatically generated">
            <a:extLst>
              <a:ext uri="{FF2B5EF4-FFF2-40B4-BE49-F238E27FC236}">
                <a16:creationId xmlns:a16="http://schemas.microsoft.com/office/drawing/2014/main" id="{5FAB844E-E73A-4ACC-9376-975AC62F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-467" r="9889" b="467"/>
          <a:stretch/>
        </p:blipFill>
        <p:spPr>
          <a:xfrm>
            <a:off x="0" y="34719"/>
            <a:ext cx="9144000" cy="6844365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1BC2EEA-DB0C-48D8-8EAD-D7DF996D9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332656"/>
            <a:ext cx="3600400" cy="10508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2EC7-D9F3-4ABD-B0E1-3B4B269E773D}"/>
              </a:ext>
            </a:extLst>
          </p:cNvPr>
          <p:cNvSpPr txBox="1"/>
          <p:nvPr/>
        </p:nvSpPr>
        <p:spPr>
          <a:xfrm>
            <a:off x="4176464" y="419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.NET </a:t>
            </a:r>
            <a:r>
              <a:rPr lang="en-US" b="1" i="0" dirty="0">
                <a:solidFill>
                  <a:srgbClr val="FFFFFF"/>
                </a:solidFill>
                <a:effectLst/>
                <a:latin typeface="prometo"/>
              </a:rPr>
              <a:t>- </a:t>
            </a:r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CLOUD </a:t>
            </a:r>
            <a:r>
              <a:rPr lang="en-US" b="1" i="0" dirty="0">
                <a:solidFill>
                  <a:srgbClr val="FFFFFF"/>
                </a:solidFill>
                <a:effectLst/>
                <a:latin typeface="prometo"/>
              </a:rPr>
              <a:t>- </a:t>
            </a:r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SECURITY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CD124-62E3-4B40-A223-71497D950292}"/>
              </a:ext>
            </a:extLst>
          </p:cNvPr>
          <p:cNvSpPr txBox="1"/>
          <p:nvPr/>
        </p:nvSpPr>
        <p:spPr>
          <a:xfrm>
            <a:off x="1709936" y="13754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prometo"/>
              </a:rPr>
              <a:t>23. – 26.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prometo"/>
              </a:rPr>
              <a:t>Listopadu</a:t>
            </a:r>
            <a:r>
              <a:rPr lang="en-US" b="1" i="0" dirty="0">
                <a:solidFill>
                  <a:schemeClr val="bg1"/>
                </a:solidFill>
                <a:effectLst/>
                <a:latin typeface="prometo"/>
              </a:rPr>
              <a:t> 2020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AE9B1-690B-42C0-93CC-CF1CE67853DA}"/>
              </a:ext>
            </a:extLst>
          </p:cNvPr>
          <p:cNvSpPr txBox="1"/>
          <p:nvPr/>
        </p:nvSpPr>
        <p:spPr>
          <a:xfrm>
            <a:off x="4176464" y="7752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4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conference days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30+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technical sessions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2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parallel tracks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854801-5907-4EF7-B155-AD85C802E093}"/>
              </a:ext>
            </a:extLst>
          </p:cNvPr>
          <p:cNvSpPr txBox="1"/>
          <p:nvPr/>
        </p:nvSpPr>
        <p:spPr>
          <a:xfrm>
            <a:off x="1709936" y="1883029"/>
            <a:ext cx="46590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DAD00"/>
                </a:solidFill>
              </a:rPr>
              <a:t>UpdateConference.net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E8CF-0007-43D6-8DB9-CF94171FEB02}"/>
              </a:ext>
            </a:extLst>
          </p:cNvPr>
          <p:cNvSpPr txBox="1"/>
          <p:nvPr/>
        </p:nvSpPr>
        <p:spPr>
          <a:xfrm>
            <a:off x="1709936" y="2206194"/>
            <a:ext cx="296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edu@TichyMichal.net</a:t>
            </a:r>
          </a:p>
        </p:txBody>
      </p:sp>
    </p:spTree>
    <p:extLst>
      <p:ext uri="{BB962C8B-B14F-4D97-AF65-F5344CB8AC3E}">
        <p14:creationId xmlns:p14="http://schemas.microsoft.com/office/powerpoint/2010/main" val="229886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2F7D-B012-4A25-9433-2A5498A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564" y="476672"/>
            <a:ext cx="4452840" cy="5618505"/>
          </a:xfr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6F05DE-C6B5-45B3-873A-5C0C210C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5"/>
          </a:xfrm>
        </p:spPr>
        <p:txBody>
          <a:bodyPr anchor="ctr">
            <a:normAutofit/>
          </a:bodyPr>
          <a:lstStyle/>
          <a:p>
            <a:r>
              <a:rPr lang="cs-CZ" dirty="0"/>
              <a:t>Cílový stav	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3751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28803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Vytvořit CookBook.BL.WEB.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</p:txBody>
      </p:sp>
    </p:spTree>
    <p:extLst>
      <p:ext uri="{BB962C8B-B14F-4D97-AF65-F5344CB8AC3E}">
        <p14:creationId xmlns:p14="http://schemas.microsoft.com/office/powerpoint/2010/main" val="30550389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F122-3462-46B2-93A6-E63FEFC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klient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20ED7-D66F-4B56-B441-47E64F2D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010" y="2503333"/>
            <a:ext cx="5539979" cy="18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9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9359-4359-46FD-8664-2D8EB1FB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API </a:t>
            </a:r>
            <a:r>
              <a:rPr lang="en-US" dirty="0" err="1"/>
              <a:t>definice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B3E6-45A7-46F9-BFD8-B913E430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37312"/>
            <a:ext cx="8229600" cy="432047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https://localhost:44378</a:t>
            </a:r>
            <a:r>
              <a:rPr lang="en-US" b="1" dirty="0">
                <a:solidFill>
                  <a:schemeClr val="bg1"/>
                </a:solidFill>
              </a:rPr>
              <a:t>/swagger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719EC7-B725-452D-9CD7-F82099DE7754}"/>
              </a:ext>
            </a:extLst>
          </p:cNvPr>
          <p:cNvSpPr txBox="1">
            <a:spLocks/>
          </p:cNvSpPr>
          <p:nvPr/>
        </p:nvSpPr>
        <p:spPr>
          <a:xfrm>
            <a:off x="2555776" y="6551813"/>
            <a:ext cx="3538736" cy="43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/swagger/v3/</a:t>
            </a:r>
            <a:r>
              <a:rPr lang="en-US" b="1" dirty="0" err="1">
                <a:solidFill>
                  <a:schemeClr val="bg1"/>
                </a:solidFill>
              </a:rPr>
              <a:t>swagger.json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F6364-60D2-410F-94EC-E39FEFA1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900"/>
            <a:ext cx="9144000" cy="4937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1A879-894C-46A9-9FA0-22931720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59" y="282018"/>
            <a:ext cx="806882" cy="8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648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NSwag</a:t>
            </a:r>
            <a:r>
              <a:rPr lang="en-US" dirty="0"/>
              <a:t> studio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C01BFE-BFE6-4D2A-9958-070C0751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Jeden z nástrojů na generování kódu ze swagger definice.</a:t>
            </a:r>
            <a:br>
              <a:rPr lang="cs-CZ" sz="2400" dirty="0"/>
            </a:br>
            <a:r>
              <a:rPr lang="en-US" sz="1400" dirty="0">
                <a:hlinkClick r:id="rId2"/>
              </a:rPr>
              <a:t>https://localhost:44378/swagger/v3/swagger.json</a:t>
            </a:r>
            <a:endParaRPr lang="en-US" sz="1400" dirty="0"/>
          </a:p>
          <a:p>
            <a:pPr lvl="1"/>
            <a:r>
              <a:rPr lang="en-US" sz="2000" dirty="0" err="1"/>
              <a:t>OpenSource</a:t>
            </a:r>
            <a:endParaRPr lang="en-US" sz="2000" dirty="0"/>
          </a:p>
          <a:p>
            <a:pPr marL="0" indent="0">
              <a:buNone/>
            </a:pPr>
            <a:br>
              <a:rPr lang="cs-CZ" sz="2400" dirty="0"/>
            </a:br>
            <a:endParaRPr lang="en-US" sz="24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C973803-B595-482A-9F2C-2F8204A6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56020"/>
            <a:ext cx="1368152" cy="1368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8D28E6-F2D6-4BC4-B10A-41FF4F682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5"/>
          <a:stretch/>
        </p:blipFill>
        <p:spPr>
          <a:xfrm>
            <a:off x="1418722" y="2672562"/>
            <a:ext cx="6306556" cy="3406442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255596-E7EF-41CE-8CEB-8EBA3FF6E8D1}"/>
              </a:ext>
            </a:extLst>
          </p:cNvPr>
          <p:cNvSpPr txBox="1"/>
          <p:nvPr/>
        </p:nvSpPr>
        <p:spPr>
          <a:xfrm>
            <a:off x="14888" y="6372542"/>
            <a:ext cx="103691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https://github.com/MichalTichy/Lecture-Integrating-Blazor-with-Backend/blob/ApiClient/NSwagStudioSettings.nswag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https://bit.ly/34KAaIT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8E361-2F04-4643-8D5C-BF749AF8FE8A}"/>
              </a:ext>
            </a:extLst>
          </p:cNvPr>
          <p:cNvSpPr txBox="1"/>
          <p:nvPr/>
        </p:nvSpPr>
        <p:spPr>
          <a:xfrm>
            <a:off x="14888" y="6051111"/>
            <a:ext cx="262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Nastaven</a:t>
            </a:r>
            <a:r>
              <a:rPr lang="cs-CZ" b="1" dirty="0"/>
              <a:t>í pro CookBook</a:t>
            </a:r>
            <a:r>
              <a:rPr lang="en-US" b="1" dirty="0"/>
              <a:t>:</a:t>
            </a:r>
            <a:r>
              <a:rPr lang="cs-C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628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41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Vytvořit CookBook.BL.WEB.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Vytvořit fasády.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167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381C01E-7C51-4A53-92DA-D19F9E0AEB88}" vid="{2463EEFD-8FB1-4AAF-9444-EBA77EA89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713</Words>
  <Application>Microsoft Office PowerPoint</Application>
  <PresentationFormat>On-screen Show (4:3)</PresentationFormat>
  <Paragraphs>103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Google Sans</vt:lpstr>
      <vt:lpstr>Lato</vt:lpstr>
      <vt:lpstr>prometo</vt:lpstr>
      <vt:lpstr>Segoe UI</vt:lpstr>
      <vt:lpstr>Segoe UI Light</vt:lpstr>
      <vt:lpstr>soleto-light</vt:lpstr>
      <vt:lpstr>Basic master</vt:lpstr>
      <vt:lpstr>Backend integration</vt:lpstr>
      <vt:lpstr>Aktuální stav </vt:lpstr>
      <vt:lpstr>Cílový stav </vt:lpstr>
      <vt:lpstr>Postup napojení na backend</vt:lpstr>
      <vt:lpstr>API klient</vt:lpstr>
      <vt:lpstr>SWAGGER API definice</vt:lpstr>
      <vt:lpstr>NSwag studio</vt:lpstr>
      <vt:lpstr>PowerPoint Presentation</vt:lpstr>
      <vt:lpstr>Postup napojení na backend</vt:lpstr>
      <vt:lpstr>Fasády / Façade</vt:lpstr>
      <vt:lpstr>PowerPoint Presentation</vt:lpstr>
      <vt:lpstr>Postup napojení na backend</vt:lpstr>
      <vt:lpstr>Multiple Startup Projects</vt:lpstr>
      <vt:lpstr>Multiple Startup Projects</vt:lpstr>
      <vt:lpstr>PowerPoint Presentation</vt:lpstr>
      <vt:lpstr>PowerPoint Presentation</vt:lpstr>
      <vt:lpstr>CORS - Cross-origin resource sharing</vt:lpstr>
      <vt:lpstr>Postup napojení na backend</vt:lpstr>
      <vt:lpstr>PowerPoint Presentation</vt:lpstr>
      <vt:lpstr>Validace</vt:lpstr>
      <vt:lpstr>Validace - Data annotation</vt:lpstr>
      <vt:lpstr>Validace - Data annotation</vt:lpstr>
      <vt:lpstr>PowerPoint Presentation</vt:lpstr>
      <vt:lpstr>Validace - FluentValidation</vt:lpstr>
      <vt:lpstr>Postup napojení na backend</vt:lpstr>
      <vt:lpstr>PowerPoint Presentation</vt:lpstr>
      <vt:lpstr>Postup napojení na backend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integration</dc:title>
  <dc:creator>Michal Tichý</dc:creator>
  <cp:lastModifiedBy>Michal Tichý</cp:lastModifiedBy>
  <cp:revision>9</cp:revision>
  <dcterms:created xsi:type="dcterms:W3CDTF">2020-10-31T19:09:48Z</dcterms:created>
  <dcterms:modified xsi:type="dcterms:W3CDTF">2020-11-02T20:24:46Z</dcterms:modified>
</cp:coreProperties>
</file>