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1" r:id="rId6"/>
    <p:sldId id="303" r:id="rId7"/>
    <p:sldId id="309" r:id="rId8"/>
    <p:sldId id="312" r:id="rId9"/>
    <p:sldId id="313" r:id="rId10"/>
    <p:sldId id="302" r:id="rId11"/>
    <p:sldId id="310" r:id="rId12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k-SK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5701"/>
  </p:normalViewPr>
  <p:slideViewPr>
    <p:cSldViewPr>
      <p:cViewPr varScale="1">
        <p:scale>
          <a:sx n="109" d="100"/>
          <a:sy n="109" d="100"/>
        </p:scale>
        <p:origin x="192" y="76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>
            <a:extLst>
              <a:ext uri="{FF2B5EF4-FFF2-40B4-BE49-F238E27FC236}">
                <a16:creationId xmlns:a16="http://schemas.microsoft.com/office/drawing/2014/main" id="{796DF4A1-647D-45ED-4039-DB1F96860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sk-SK"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B45B069F-A8F2-8387-8C92-A2E5464B7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sk-SK" sz="1200"/>
            </a:lvl1pPr>
          </a:lstStyle>
          <a:p>
            <a:pPr rtl="0"/>
            <a:fld id="{0FEA2E5B-F576-4247-965A-4704CB3CC330}" type="datetime1">
              <a:rPr lang="sk-SK" smtClean="0"/>
              <a:t>17. 6. 2023</a:t>
            </a:fld>
            <a:endParaRPr lang="sk-SK" dirty="0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3510553D-995D-EFE2-4EAC-170D76D06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sk-SK" sz="1200"/>
            </a:lvl1pPr>
          </a:lstStyle>
          <a:p>
            <a:pPr rtl="0"/>
            <a:endParaRPr lang="sk-SK"/>
          </a:p>
        </p:txBody>
      </p:sp>
      <p:sp>
        <p:nvSpPr>
          <p:cNvPr id="5" name="Zástupné číslo snímky 4">
            <a:extLst>
              <a:ext uri="{FF2B5EF4-FFF2-40B4-BE49-F238E27FC236}">
                <a16:creationId xmlns:a16="http://schemas.microsoft.com/office/drawing/2014/main" id="{203C3C56-8BAD-E984-BB24-4EA71CA2EB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sk-SK" sz="1200"/>
            </a:lvl1pPr>
          </a:lstStyle>
          <a:p>
            <a:pPr rtl="0"/>
            <a:fld id="{44AAF311-A558-444C-927C-8328B655F9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3218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sk-SK"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sk-SK" sz="1200"/>
            </a:lvl1pPr>
          </a:lstStyle>
          <a:p>
            <a:fld id="{03FD30B8-EF40-4382-B6C1-1BBDC7F05F30}" type="datetime1">
              <a:rPr lang="sk-SK" smtClean="0"/>
              <a:pPr/>
              <a:t>17. 6. 2023</a:t>
            </a:fld>
            <a:endParaRPr lang="sk-SK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sk-SK"/>
            </a:defPPr>
          </a:lstStyle>
          <a:p>
            <a:pPr rtl="0"/>
            <a:endParaRPr lang="sk-SK" noProof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sk-SK"/>
            </a:def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sk-SK"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sk-SK" sz="1200"/>
            </a:lvl1pPr>
          </a:lstStyle>
          <a:p>
            <a:pPr rtl="0"/>
            <a:fld id="{821E5FCA-B2DD-C941-A2C1-638939433487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821E5FCA-B2DD-C941-A2C1-63893943348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endParaRPr lang="sk-SK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821E5FCA-B2DD-C941-A2C1-63893943348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688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endParaRPr lang="sk-SK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821E5FCA-B2DD-C941-A2C1-63893943348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43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endParaRPr lang="sk-SK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821E5FCA-B2DD-C941-A2C1-63893943348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073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endParaRPr lang="sk-SK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821E5FCA-B2DD-C941-A2C1-63893943348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563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sk-SK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sk-SK" sz="2400" b="1" baseline="0">
                <a:latin typeface="+mn-lt"/>
              </a:defRPr>
            </a:lvl1pPr>
            <a:lvl2pPr marL="457200" indent="0" algn="ctr">
              <a:buNone/>
              <a:defRPr lang="sk-SK" sz="2000"/>
            </a:lvl2pPr>
            <a:lvl3pPr marL="914400" indent="0" algn="ctr">
              <a:buNone/>
              <a:defRPr lang="sk-SK" sz="1800"/>
            </a:lvl3pPr>
            <a:lvl4pPr marL="1371600" indent="0" algn="ctr">
              <a:buNone/>
              <a:defRPr lang="sk-SK" sz="1600"/>
            </a:lvl4pPr>
            <a:lvl5pPr marL="1828800" indent="0" algn="ctr">
              <a:buNone/>
              <a:defRPr lang="sk-SK" sz="1600"/>
            </a:lvl5pPr>
            <a:lvl6pPr marL="2286000" indent="0" algn="ctr">
              <a:buNone/>
              <a:defRPr lang="sk-SK" sz="1600"/>
            </a:lvl6pPr>
            <a:lvl7pPr marL="2743200" indent="0" algn="ctr">
              <a:buNone/>
              <a:defRPr lang="sk-SK" sz="1600"/>
            </a:lvl7pPr>
            <a:lvl8pPr marL="3200400" indent="0" algn="ctr">
              <a:buNone/>
              <a:defRPr lang="sk-SK" sz="1600"/>
            </a:lvl8pPr>
            <a:lvl9pPr marL="3657600" indent="0" algn="ctr">
              <a:buNone/>
              <a:defRPr lang="sk-SK"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stĺpc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ázok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symbol obsah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</p:txBody>
      </p:sp>
      <p:sp>
        <p:nvSpPr>
          <p:cNvPr id="7" name="Zástupný text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13" name="Zástupný symbol obsahu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</p:txBody>
      </p:sp>
      <p:sp>
        <p:nvSpPr>
          <p:cNvPr id="20" name="Zástupný text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1" name="Zástupný symbol obsahu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</p:txBody>
      </p:sp>
      <p:sp>
        <p:nvSpPr>
          <p:cNvPr id="22" name="Zástupný text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23" name="Zástupný symbol obsahu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riama spojnica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asová 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4" name="Zástupný symbol textu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2000" b="1" cap="all" spc="200" baseline="0"/>
            </a:lvl1pPr>
          </a:lstStyle>
          <a:p>
            <a:pPr lvl="0" rtl="0"/>
            <a:r>
              <a:rPr lang="sk-SK" noProof="0"/>
              <a:t>MMM RRRR</a:t>
            </a:r>
          </a:p>
        </p:txBody>
      </p:sp>
      <p:sp>
        <p:nvSpPr>
          <p:cNvPr id="41" name="Zástupný symbol textu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8" name="Zástupný symbol textu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2000" b="1" cap="all" spc="200" baseline="0"/>
            </a:lvl1pPr>
          </a:lstStyle>
          <a:p>
            <a:pPr lvl="0" rtl="0"/>
            <a:r>
              <a:rPr lang="sk-SK" noProof="0"/>
              <a:t>MMM RRRR</a:t>
            </a:r>
          </a:p>
        </p:txBody>
      </p:sp>
      <p:sp>
        <p:nvSpPr>
          <p:cNvPr id="48" name="Zástupný symbol textu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5" name="Zástupný symbol textu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2000" b="1" cap="all" spc="200" baseline="0"/>
            </a:lvl1pPr>
          </a:lstStyle>
          <a:p>
            <a:pPr lvl="0" rtl="0"/>
            <a:r>
              <a:rPr lang="sk-SK" noProof="0"/>
              <a:t>MMM RRRR</a:t>
            </a:r>
          </a:p>
        </p:txBody>
      </p:sp>
      <p:sp>
        <p:nvSpPr>
          <p:cNvPr id="44" name="Zástupný symbol textu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9" name="Zástupný symbol textu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2000" b="1" cap="all" spc="200" baseline="0"/>
            </a:lvl1pPr>
          </a:lstStyle>
          <a:p>
            <a:pPr lvl="0" rtl="0"/>
            <a:r>
              <a:rPr lang="sk-SK" noProof="0"/>
              <a:t>MMM RRRR</a:t>
            </a:r>
          </a:p>
        </p:txBody>
      </p:sp>
      <p:sp>
        <p:nvSpPr>
          <p:cNvPr id="46" name="Zástupný symbol textu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6" name="Zástupný symbol textu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2000" b="1" cap="all" spc="200" baseline="0"/>
            </a:lvl1pPr>
          </a:lstStyle>
          <a:p>
            <a:pPr lvl="0" rtl="0"/>
            <a:r>
              <a:rPr lang="sk-SK" noProof="0"/>
              <a:t>MMM RRRR</a:t>
            </a:r>
          </a:p>
        </p:txBody>
      </p:sp>
      <p:sp>
        <p:nvSpPr>
          <p:cNvPr id="45" name="Zástupný symbol textu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sk-SK" sz="1600" spc="100" baseline="0"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riama spojnica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ok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sk-SK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sk-SK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riama spojnica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ri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sk-SK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sk-SK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text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sk-SK" sz="2000" b="1" cap="all" spc="200" baseline="0">
                <a:latin typeface="+mj-lt"/>
              </a:defRPr>
            </a:lvl1pPr>
            <a:lvl2pPr marL="457200" indent="0">
              <a:buNone/>
              <a:defRPr lang="sk-SK" sz="2000" b="1"/>
            </a:lvl2pPr>
            <a:lvl3pPr marL="914400" indent="0">
              <a:buNone/>
              <a:defRPr lang="sk-SK" sz="1800" b="1"/>
            </a:lvl3pPr>
            <a:lvl4pPr marL="1371600" indent="0">
              <a:buNone/>
              <a:defRPr lang="sk-SK" sz="1600" b="1"/>
            </a:lvl4pPr>
            <a:lvl5pPr marL="1828800" indent="0">
              <a:buNone/>
              <a:defRPr lang="sk-SK" sz="1600" b="1"/>
            </a:lvl5pPr>
            <a:lvl6pPr marL="2286000" indent="0">
              <a:buNone/>
              <a:defRPr lang="sk-SK" sz="1600" b="1"/>
            </a:lvl6pPr>
            <a:lvl7pPr marL="2743200" indent="0">
              <a:buNone/>
              <a:defRPr lang="sk-SK" sz="1600" b="1"/>
            </a:lvl7pPr>
            <a:lvl8pPr marL="3200400" indent="0">
              <a:buNone/>
              <a:defRPr lang="sk-SK" sz="1600" b="1"/>
            </a:lvl8pPr>
            <a:lvl9pPr marL="3657600" indent="0">
              <a:buNone/>
              <a:defRPr lang="sk-SK"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13" name="Zástupný obsah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sk-SK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riama spojnica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Nadpis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sk-SK" sz="4800" cap="all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sahu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sk-SK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sk-SK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sk-SK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sk-SK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sk-SK" sz="16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5" name="Priama spojnica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nč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sk-SK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sk-SK" sz="2400" b="1" baseline="0">
                <a:latin typeface="+mn-lt"/>
              </a:defRPr>
            </a:lvl1pPr>
            <a:lvl2pPr marL="457200" indent="0" algn="ctr">
              <a:buNone/>
              <a:defRPr lang="sk-SK" sz="2000"/>
            </a:lvl2pPr>
            <a:lvl3pPr marL="914400" indent="0" algn="ctr">
              <a:buNone/>
              <a:defRPr lang="sk-SK" sz="1800"/>
            </a:lvl3pPr>
            <a:lvl4pPr marL="1371600" indent="0" algn="ctr">
              <a:buNone/>
              <a:defRPr lang="sk-SK" sz="1600"/>
            </a:lvl4pPr>
            <a:lvl5pPr marL="1828800" indent="0" algn="ctr">
              <a:buNone/>
              <a:defRPr lang="sk-SK" sz="1600"/>
            </a:lvl5pPr>
            <a:lvl6pPr marL="2286000" indent="0" algn="ctr">
              <a:buNone/>
              <a:defRPr lang="sk-SK" sz="1600"/>
            </a:lvl6pPr>
            <a:lvl7pPr marL="2743200" indent="0" algn="ctr">
              <a:buNone/>
              <a:defRPr lang="sk-SK" sz="1600"/>
            </a:lvl7pPr>
            <a:lvl8pPr marL="3200400" indent="0" algn="ctr">
              <a:buNone/>
              <a:defRPr lang="sk-SK" sz="1600"/>
            </a:lvl8pPr>
            <a:lvl9pPr marL="3657600" indent="0" algn="ctr">
              <a:buNone/>
              <a:defRPr lang="sk-SK"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5" name="Priama spojnica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sk-SK" sz="3200">
                <a:latin typeface="+mj-lt"/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sk-SK" sz="3200"/>
            </a:lvl1pPr>
            <a:lvl2pPr>
              <a:defRPr lang="sk-SK" sz="2800"/>
            </a:lvl2pPr>
            <a:lvl3pPr>
              <a:defRPr lang="sk-SK" sz="2400"/>
            </a:lvl3pPr>
            <a:lvl4pPr>
              <a:defRPr lang="sk-SK" sz="2000"/>
            </a:lvl4pPr>
            <a:lvl5pPr>
              <a:defRPr lang="sk-SK" sz="2000"/>
            </a:lvl5pPr>
            <a:lvl6pPr>
              <a:defRPr lang="sk-SK" sz="2000"/>
            </a:lvl6pPr>
            <a:lvl7pPr>
              <a:defRPr lang="sk-SK" sz="2000"/>
            </a:lvl7pPr>
            <a:lvl8pPr>
              <a:defRPr lang="sk-SK" sz="2000"/>
            </a:lvl8pPr>
            <a:lvl9pPr>
              <a:defRPr lang="sk-SK" sz="2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sk-SK" sz="1600"/>
            </a:lvl1pPr>
            <a:lvl2pPr marL="457200" indent="0">
              <a:buNone/>
              <a:defRPr lang="sk-SK" sz="1400"/>
            </a:lvl2pPr>
            <a:lvl3pPr marL="914400" indent="0">
              <a:buNone/>
              <a:defRPr lang="sk-SK" sz="1200"/>
            </a:lvl3pPr>
            <a:lvl4pPr marL="1371600" indent="0">
              <a:buNone/>
              <a:defRPr lang="sk-SK" sz="1000"/>
            </a:lvl4pPr>
            <a:lvl5pPr marL="1828800" indent="0">
              <a:buNone/>
              <a:defRPr lang="sk-SK" sz="1000"/>
            </a:lvl5pPr>
            <a:lvl6pPr marL="2286000" indent="0">
              <a:buNone/>
              <a:defRPr lang="sk-SK" sz="1000"/>
            </a:lvl6pPr>
            <a:lvl7pPr marL="2743200" indent="0">
              <a:buNone/>
              <a:defRPr lang="sk-SK" sz="1000"/>
            </a:lvl7pPr>
            <a:lvl8pPr marL="3200400" indent="0">
              <a:buNone/>
              <a:defRPr lang="sk-SK" sz="1000"/>
            </a:lvl8pPr>
            <a:lvl9pPr marL="3657600" indent="0">
              <a:buNone/>
              <a:defRPr lang="sk-SK"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8" name="Priama spojnica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sk-SK" sz="3200">
                <a:latin typeface="+mj-lt"/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sk-SK" sz="3200"/>
            </a:lvl1pPr>
            <a:lvl2pPr marL="457200" indent="0">
              <a:buNone/>
              <a:defRPr lang="sk-SK" sz="2800"/>
            </a:lvl2pPr>
            <a:lvl3pPr marL="914400" indent="0">
              <a:buNone/>
              <a:defRPr lang="sk-SK" sz="2400"/>
            </a:lvl3pPr>
            <a:lvl4pPr marL="1371600" indent="0">
              <a:buNone/>
              <a:defRPr lang="sk-SK" sz="2000"/>
            </a:lvl4pPr>
            <a:lvl5pPr marL="1828800" indent="0">
              <a:buNone/>
              <a:defRPr lang="sk-SK" sz="2000"/>
            </a:lvl5pPr>
            <a:lvl6pPr marL="2286000" indent="0">
              <a:buNone/>
              <a:defRPr lang="sk-SK" sz="2000"/>
            </a:lvl6pPr>
            <a:lvl7pPr marL="2743200" indent="0">
              <a:buNone/>
              <a:defRPr lang="sk-SK" sz="2000"/>
            </a:lvl7pPr>
            <a:lvl8pPr marL="3200400" indent="0">
              <a:buNone/>
              <a:defRPr lang="sk-SK" sz="2000"/>
            </a:lvl8pPr>
            <a:lvl9pPr marL="3657600" indent="0">
              <a:buNone/>
              <a:defRPr lang="sk-SK"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sk-SK" sz="1600"/>
            </a:lvl1pPr>
            <a:lvl2pPr marL="457200" indent="0">
              <a:buNone/>
              <a:defRPr lang="sk-SK" sz="1400"/>
            </a:lvl2pPr>
            <a:lvl3pPr marL="914400" indent="0">
              <a:buNone/>
              <a:defRPr lang="sk-SK" sz="1200"/>
            </a:lvl3pPr>
            <a:lvl4pPr marL="1371600" indent="0">
              <a:buNone/>
              <a:defRPr lang="sk-SK" sz="1000"/>
            </a:lvl4pPr>
            <a:lvl5pPr marL="1828800" indent="0">
              <a:buNone/>
              <a:defRPr lang="sk-SK" sz="1000"/>
            </a:lvl5pPr>
            <a:lvl6pPr marL="2286000" indent="0">
              <a:buNone/>
              <a:defRPr lang="sk-SK" sz="1000"/>
            </a:lvl6pPr>
            <a:lvl7pPr marL="2743200" indent="0">
              <a:buNone/>
              <a:defRPr lang="sk-SK" sz="1000"/>
            </a:lvl7pPr>
            <a:lvl8pPr marL="3200400" indent="0">
              <a:buNone/>
              <a:defRPr lang="sk-SK" sz="1000"/>
            </a:lvl8pPr>
            <a:lvl9pPr marL="3657600" indent="0">
              <a:buNone/>
              <a:defRPr lang="sk-SK"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8" name="Priama spojnica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Nadpis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sk-SK" sz="4800" cap="all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sahu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sk-SK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sk-SK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sk-SK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sk-SK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sk-SK" sz="24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5" name="Priama spojnica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Nadpis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sk-SK" sz="4800" cap="all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sahu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sk-SK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sk-SK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sk-SK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sk-SK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sk-SK" sz="16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5" name="Priama spojnica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sk-SK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sk-SK" sz="2400" b="1" baseline="0">
                <a:latin typeface="+mn-lt"/>
              </a:defRPr>
            </a:lvl1pPr>
            <a:lvl2pPr marL="457200" indent="0" algn="ctr">
              <a:buNone/>
              <a:defRPr lang="sk-SK" sz="2000"/>
            </a:lvl2pPr>
            <a:lvl3pPr marL="914400" indent="0" algn="ctr">
              <a:buNone/>
              <a:defRPr lang="sk-SK" sz="1800"/>
            </a:lvl3pPr>
            <a:lvl4pPr marL="1371600" indent="0" algn="ctr">
              <a:buNone/>
              <a:defRPr lang="sk-SK" sz="1600"/>
            </a:lvl4pPr>
            <a:lvl5pPr marL="1828800" indent="0" algn="ctr">
              <a:buNone/>
              <a:defRPr lang="sk-SK" sz="1600"/>
            </a:lvl5pPr>
            <a:lvl6pPr marL="2286000" indent="0" algn="ctr">
              <a:buNone/>
              <a:defRPr lang="sk-SK" sz="1600"/>
            </a:lvl6pPr>
            <a:lvl7pPr marL="2743200" indent="0" algn="ctr">
              <a:buNone/>
              <a:defRPr lang="sk-SK" sz="1600"/>
            </a:lvl7pPr>
            <a:lvl8pPr marL="3200400" indent="0" algn="ctr">
              <a:buNone/>
              <a:defRPr lang="sk-SK" sz="1600"/>
            </a:lvl8pPr>
            <a:lvl9pPr marL="3657600" indent="0" algn="ctr">
              <a:buNone/>
              <a:defRPr lang="sk-SK"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 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Nadpis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sk-SK" sz="4800" cap="all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sahu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sk-SK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sk-SK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sk-SK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sk-SK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sk-SK" sz="16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5" name="Priama spojnica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 obsa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sk-SK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sk-SK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sk-SK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sk-SK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sk-SK" sz="1100" spc="100" baseline="0"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riama spojnica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ová ponu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Nadpis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sk-SK" sz="2800" cap="none" spc="2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6" name="Zástupný symbol textu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sk-SK" sz="1800" spc="200" baseline="0"/>
            </a:lvl1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17" name="Zástupný symbol textu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sk-SK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sk-SK" noProof="0"/>
              <a:t>“</a:t>
            </a:r>
          </a:p>
        </p:txBody>
      </p:sp>
      <p:sp>
        <p:nvSpPr>
          <p:cNvPr id="18" name="Zástupný symbol textu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sk-SK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sk-SK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Nadpis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6" name="Zástupný obrázok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0" name="Zástupný symbol textu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1" name="Zástupný symbol textu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7" name="Zástupný obrázok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2" name="Zástupný symbol textu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3" name="Zástupný symbol textu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8" name="Zástupný obrázok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4" name="Zástupný symbol textu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5" name="Zástupný symbol textu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9" name="Zástupný obrázok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6" name="Zástupný symbol textu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7" name="Zástupný symbol textu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sk-SK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8" name="Priama spojnica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ok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Nadpis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sk-SK" sz="4800" spc="400" baseline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1" name="Zástupný symbol textu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28" name="Zástupný symbol textu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29" name="Zástupný symbol textu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6" name="Zástupný obrázok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1" name="Zástupný obrázok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2" name="Zástupný symbol textu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3" name="Zástupný symbol textu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30" name="Zástupný symbol textu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31" name="Zástupný symbol textu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7" name="Zástupný obrázok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3" name="Zástupný obrázok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4" name="Zástupný symbol textu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5" name="Zástupný symbol textu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32" name="Zástupný symbol textu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33" name="Zástupný symbol textu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8" name="Zástupný obrázok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6" name="Zástupný obrázok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16" name="Zástupný symbol textu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17" name="Zástupný symbol textu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34" name="Zástupný symbol textu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sk-SK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k-SK" noProof="0"/>
              <a:t>Meno</a:t>
            </a:r>
          </a:p>
        </p:txBody>
      </p:sp>
      <p:sp>
        <p:nvSpPr>
          <p:cNvPr id="35" name="Zástupný symbol textu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sk-SK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k-SK" noProof="0"/>
              <a:t>Nadpis</a:t>
            </a:r>
          </a:p>
        </p:txBody>
      </p:sp>
      <p:sp>
        <p:nvSpPr>
          <p:cNvPr id="9" name="Zástupný obrázok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7" name="Zástupný obrázok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sk-SK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noProof="0" smtClean="0"/>
              <a:t>‹#›</a:t>
            </a:fld>
            <a:endParaRPr lang="sk-SK" noProof="0"/>
          </a:p>
        </p:txBody>
      </p:sp>
      <p:cxnSp>
        <p:nvCxnSpPr>
          <p:cNvPr id="18" name="Priama spojnica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Vzor pozadia&#10;&#10;Automaticky vygenerovaný popis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Zástupný symbol nadpisu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sk-SK"/>
            </a:def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sk-SK"/>
            </a:def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k-SK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sk-SK" noProof="0"/>
              <a:t>NÁZOV PREZENTÁCIE</a:t>
            </a:r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k-SK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sk-SK" noProof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k-SK"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sk-SK"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sk-SK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2000" dirty="0" err="1"/>
              <a:t>Tatris</a:t>
            </a:r>
            <a:endParaRPr lang="sk-SK" sz="12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Adam Vojčík, Michal </a:t>
            </a:r>
            <a:r>
              <a:rPr lang="sk-SK" dirty="0" err="1"/>
              <a:t>Tynik</a:t>
            </a:r>
            <a:r>
              <a:rPr lang="sk-SK" dirty="0"/>
              <a:t>, Matej </a:t>
            </a:r>
            <a:r>
              <a:rPr lang="sk-SK" dirty="0" err="1"/>
              <a:t>Revák</a:t>
            </a:r>
            <a:r>
              <a:rPr lang="sk-SK" dirty="0"/>
              <a:t>, Adam Paluba</a:t>
            </a:r>
          </a:p>
        </p:txBody>
      </p:sp>
      <p:pic>
        <p:nvPicPr>
          <p:cNvPr id="13" name="Obrázok 12" descr="Obrázok, na ktorom je kruh, astronómia, mesiac, kreativita&#10;&#10;Automaticky generovaný popis">
            <a:extLst>
              <a:ext uri="{FF2B5EF4-FFF2-40B4-BE49-F238E27FC236}">
                <a16:creationId xmlns:a16="http://schemas.microsoft.com/office/drawing/2014/main" id="{FB55B20C-8D13-A80E-AC88-5914B674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980728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Popis projektu</a:t>
            </a:r>
          </a:p>
        </p:txBody>
      </p:sp>
      <p:sp>
        <p:nvSpPr>
          <p:cNvPr id="2" name="Zástupný symbol päty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TATRIS</a:t>
            </a:r>
          </a:p>
        </p:txBody>
      </p:sp>
      <p:sp>
        <p:nvSpPr>
          <p:cNvPr id="5" name="Zástupný symbol obsahu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2064" y="1216152"/>
            <a:ext cx="5184648" cy="4416425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800" b="1" dirty="0"/>
              <a:t>Vytvorili sme hru v </a:t>
            </a:r>
            <a:r>
              <a:rPr lang="sk-SK" sz="1800" b="1" dirty="0" err="1"/>
              <a:t>pygame</a:t>
            </a:r>
            <a:r>
              <a:rPr lang="sk-SK" sz="1800" b="1" dirty="0"/>
              <a:t>, ktorú sme nazvali </a:t>
            </a:r>
            <a:r>
              <a:rPr lang="sk-SK" sz="1800" b="1" dirty="0" err="1"/>
              <a:t>Tatris</a:t>
            </a:r>
            <a:r>
              <a:rPr lang="sk-SK" sz="1800" b="1" dirty="0"/>
              <a:t>, pretože je to napodobenina známej hry </a:t>
            </a:r>
            <a:r>
              <a:rPr lang="sk-SK" sz="1800" b="1" dirty="0" err="1"/>
              <a:t>tetris</a:t>
            </a:r>
            <a:r>
              <a:rPr lang="sk-SK" sz="1800" b="1" dirty="0"/>
              <a:t> a v </a:t>
            </a:r>
            <a:r>
              <a:rPr lang="sk-SK" sz="1800" b="1" dirty="0" err="1"/>
              <a:t>potadí</a:t>
            </a:r>
            <a:r>
              <a:rPr lang="sk-SK" sz="1800" b="1" dirty="0"/>
              <a:t> sú slovenské vysoké Tatry.</a:t>
            </a:r>
          </a:p>
        </p:txBody>
      </p:sp>
      <p:sp>
        <p:nvSpPr>
          <p:cNvPr id="3" name="Zástupný symbol čísla snímky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smtClean="0"/>
              <a:pPr rtl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8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 err="1"/>
              <a:t>CieĽ</a:t>
            </a:r>
            <a:r>
              <a:rPr lang="sk-SK" dirty="0"/>
              <a:t> hry</a:t>
            </a:r>
          </a:p>
        </p:txBody>
      </p:sp>
      <p:sp>
        <p:nvSpPr>
          <p:cNvPr id="2" name="Zástupný symbol päty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TATRIS</a:t>
            </a:r>
          </a:p>
        </p:txBody>
      </p:sp>
      <p:sp>
        <p:nvSpPr>
          <p:cNvPr id="5" name="Zástupný symbol obsahu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2064" y="1216152"/>
            <a:ext cx="5184648" cy="4416425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800" b="1" i="0" dirty="0">
                <a:effectLst/>
              </a:rPr>
              <a:t>Cieľom hry </a:t>
            </a:r>
            <a:r>
              <a:rPr lang="sk-SK" sz="1800" b="1" i="0" dirty="0" err="1">
                <a:effectLst/>
              </a:rPr>
              <a:t>Tatris</a:t>
            </a:r>
            <a:r>
              <a:rPr lang="sk-SK" sz="1800" b="1" i="0" dirty="0">
                <a:effectLst/>
              </a:rPr>
              <a:t> je dosiahnuť čo najvyššie skóre tým, že správne usporiadate padajúce bloky (známe ako </a:t>
            </a:r>
            <a:r>
              <a:rPr lang="sk-SK" sz="1800" b="1" i="0" dirty="0" err="1">
                <a:effectLst/>
              </a:rPr>
              <a:t>tatrominá</a:t>
            </a:r>
            <a:r>
              <a:rPr lang="sk-SK" sz="1800" b="1" i="0" dirty="0">
                <a:effectLst/>
              </a:rPr>
              <a:t>) na hracej ploche. Hráč postupne manipuluje s </a:t>
            </a:r>
            <a:r>
              <a:rPr lang="sk-SK" sz="1800" b="1" i="0" dirty="0" err="1">
                <a:effectLst/>
              </a:rPr>
              <a:t>tatrominami</a:t>
            </a:r>
            <a:r>
              <a:rPr lang="sk-SK" sz="1800" b="1" i="0" dirty="0">
                <a:effectLst/>
              </a:rPr>
              <a:t>, ktoré klesajú zhora, a snaží sa ich umiestniť do riadkov bez medzier. Keď sa riadok úplne zaplní </a:t>
            </a:r>
            <a:r>
              <a:rPr lang="sk-SK" sz="1800" b="1" i="0" dirty="0" err="1">
                <a:effectLst/>
              </a:rPr>
              <a:t>tatrominami</a:t>
            </a:r>
            <a:r>
              <a:rPr lang="sk-SK" sz="1800" b="1" i="0" dirty="0">
                <a:effectLst/>
              </a:rPr>
              <a:t>, vymaže sa a hráč získa body.</a:t>
            </a:r>
            <a:endParaRPr lang="sk-SK" sz="1800" b="1" dirty="0"/>
          </a:p>
        </p:txBody>
      </p:sp>
      <p:sp>
        <p:nvSpPr>
          <p:cNvPr id="3" name="Zástupný symbol čísla snímky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smtClean="0"/>
              <a:pPr rtl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37D19-4D60-B5D0-74C9-46A5D81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ROZDELENIE PRÁCE</a:t>
            </a:r>
          </a:p>
        </p:txBody>
      </p:sp>
      <p:sp>
        <p:nvSpPr>
          <p:cNvPr id="7" name="Zástupný symbol päty 6">
            <a:extLst>
              <a:ext uri="{FF2B5EF4-FFF2-40B4-BE49-F238E27FC236}">
                <a16:creationId xmlns:a16="http://schemas.microsoft.com/office/drawing/2014/main" id="{C9F924E8-B6E6-C266-842D-422148E5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TATRIS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9B0814BF-E9DC-8615-1CF0-1112CBD6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29861"/>
            <a:ext cx="2386800" cy="530352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900" dirty="0" err="1"/>
              <a:t>FUNKčNOSť</a:t>
            </a:r>
            <a:endParaRPr lang="sk-SK" sz="1900" dirty="0"/>
          </a:p>
        </p:txBody>
      </p:sp>
      <p:sp>
        <p:nvSpPr>
          <p:cNvPr id="23" name="Zástupný symbol obsahu 22">
            <a:extLst>
              <a:ext uri="{FF2B5EF4-FFF2-40B4-BE49-F238E27FC236}">
                <a16:creationId xmlns:a16="http://schemas.microsoft.com/office/drawing/2014/main" id="{2C051FD2-C541-D8EE-D263-DFD01AD1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072667"/>
            <a:ext cx="2386800" cy="2514600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500" dirty="0"/>
              <a:t>MICHAL TYNIK</a:t>
            </a:r>
          </a:p>
          <a:p>
            <a:pPr rtl="0"/>
            <a:r>
              <a:rPr lang="sk-SK" sz="1500" dirty="0"/>
              <a:t>MATEJ REVÁK</a:t>
            </a:r>
          </a:p>
          <a:p>
            <a:pPr rtl="0"/>
            <a:endParaRPr lang="sk-SK" sz="1500" dirty="0"/>
          </a:p>
        </p:txBody>
      </p:sp>
      <p:sp>
        <p:nvSpPr>
          <p:cNvPr id="5" name="Zástupný symbol textu 4">
            <a:extLst>
              <a:ext uri="{FF2B5EF4-FFF2-40B4-BE49-F238E27FC236}">
                <a16:creationId xmlns:a16="http://schemas.microsoft.com/office/drawing/2014/main" id="{4714EE7D-83C7-DE47-C100-0904BB90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28276" y="2429861"/>
            <a:ext cx="2386800" cy="530352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900" dirty="0"/>
              <a:t>ZVUK</a:t>
            </a:r>
          </a:p>
        </p:txBody>
      </p:sp>
      <p:sp>
        <p:nvSpPr>
          <p:cNvPr id="24" name="Zástupný symbol obsahu 23">
            <a:extLst>
              <a:ext uri="{FF2B5EF4-FFF2-40B4-BE49-F238E27FC236}">
                <a16:creationId xmlns:a16="http://schemas.microsoft.com/office/drawing/2014/main" id="{61DE34F0-9D00-D163-584E-9738310DB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21693" y="3072667"/>
            <a:ext cx="2386800" cy="2514600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500" dirty="0"/>
              <a:t>ADAM PALUBA</a:t>
            </a:r>
          </a:p>
        </p:txBody>
      </p:sp>
      <p:sp>
        <p:nvSpPr>
          <p:cNvPr id="9" name="Zástupný symbol textu 8">
            <a:extLst>
              <a:ext uri="{FF2B5EF4-FFF2-40B4-BE49-F238E27FC236}">
                <a16:creationId xmlns:a16="http://schemas.microsoft.com/office/drawing/2014/main" id="{310ADB9E-1121-2450-35D1-8486C9BC3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957" y="2429861"/>
            <a:ext cx="2387008" cy="530352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900" dirty="0"/>
              <a:t>DIZAJN</a:t>
            </a:r>
          </a:p>
        </p:txBody>
      </p:sp>
      <p:sp>
        <p:nvSpPr>
          <p:cNvPr id="25" name="Zástupný symbol obsahu 24">
            <a:extLst>
              <a:ext uri="{FF2B5EF4-FFF2-40B4-BE49-F238E27FC236}">
                <a16:creationId xmlns:a16="http://schemas.microsoft.com/office/drawing/2014/main" id="{3F1B077F-4F6F-1F99-B5B6-BF27786BB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0957" y="3072667"/>
            <a:ext cx="2387008" cy="2514600"/>
          </a:xfrm>
        </p:spPr>
        <p:txBody>
          <a:bodyPr rtlCol="0"/>
          <a:lstStyle>
            <a:defPPr>
              <a:defRPr lang="sk-SK"/>
            </a:defPPr>
          </a:lstStyle>
          <a:p>
            <a:r>
              <a:rPr lang="sk-SK" sz="1500" dirty="0"/>
              <a:t>MATEJ REVÁK</a:t>
            </a:r>
          </a:p>
          <a:p>
            <a:r>
              <a:rPr lang="sk-SK" sz="1500" dirty="0"/>
              <a:t>ADAM VOJČÍK</a:t>
            </a:r>
          </a:p>
          <a:p>
            <a:endParaRPr lang="sk-SK" sz="1500" dirty="0"/>
          </a:p>
          <a:p>
            <a:pPr lvl="0" rtl="0"/>
            <a:endParaRPr lang="sk-SK" sz="1500" dirty="0"/>
          </a:p>
        </p:txBody>
      </p:sp>
      <p:sp>
        <p:nvSpPr>
          <p:cNvPr id="11" name="Zástupný symbol textu 10">
            <a:extLst>
              <a:ext uri="{FF2B5EF4-FFF2-40B4-BE49-F238E27FC236}">
                <a16:creationId xmlns:a16="http://schemas.microsoft.com/office/drawing/2014/main" id="{FAA4C0B8-3B41-049C-EA95-B5BC48C10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92344" y="2429861"/>
            <a:ext cx="2387008" cy="530352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900" dirty="0" err="1"/>
              <a:t>PREZENTáCIA</a:t>
            </a:r>
            <a:endParaRPr lang="sk-SK" sz="1900" dirty="0"/>
          </a:p>
        </p:txBody>
      </p:sp>
      <p:sp>
        <p:nvSpPr>
          <p:cNvPr id="26" name="Zástupný symbol obsahu 25">
            <a:extLst>
              <a:ext uri="{FF2B5EF4-FFF2-40B4-BE49-F238E27FC236}">
                <a16:creationId xmlns:a16="http://schemas.microsoft.com/office/drawing/2014/main" id="{6ACBEE98-EEED-F89F-8CC0-E8497F8E54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92344" y="3127248"/>
            <a:ext cx="2387008" cy="2514600"/>
          </a:xfrm>
        </p:spPr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sz="1500" dirty="0"/>
              <a:t>ADAM VOJČÍK</a:t>
            </a:r>
          </a:p>
        </p:txBody>
      </p:sp>
      <p:sp>
        <p:nvSpPr>
          <p:cNvPr id="8" name="Zástupný symbol čísla snímky 7">
            <a:extLst>
              <a:ext uri="{FF2B5EF4-FFF2-40B4-BE49-F238E27FC236}">
                <a16:creationId xmlns:a16="http://schemas.microsoft.com/office/drawing/2014/main" id="{60DE4CC7-0F16-896F-1EBA-F387E12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smtClean="0"/>
              <a:pPr rtl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874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build="p" animBg="1"/>
      <p:bldP spid="23" grpId="0" build="p" animBg="1"/>
      <p:bldP spid="5" grpId="0" build="p" animBg="1"/>
      <p:bldP spid="24" grpId="0" build="p" animBg="1"/>
      <p:bldP spid="9" grpId="0" build="p" animBg="1"/>
      <p:bldP spid="25" grpId="0" build="p" animBg="1"/>
      <p:bldP spid="11" grpId="0" build="p" animBg="1"/>
      <p:bldP spid="2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26CBC0A-FBD9-7DFD-C198-9033FB8D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44A7DE4-6249-7CA0-C02A-B509408E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Obrázok 6" descr="Obrázok, na ktorom je text, elektronika, snímka obrazovky, multimédiá&#10;&#10;Automaticky generovaný popis">
            <a:extLst>
              <a:ext uri="{FF2B5EF4-FFF2-40B4-BE49-F238E27FC236}">
                <a16:creationId xmlns:a16="http://schemas.microsoft.com/office/drawing/2014/main" id="{8C5AD683-5784-A9A1-E85A-D2E005E1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5617"/>
            <a:ext cx="12192001" cy="6000808"/>
          </a:xfrm>
          <a:prstGeom prst="rect">
            <a:avLst/>
          </a:prstGeom>
          <a:noFill/>
        </p:spPr>
      </p:pic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A5578A88-0415-0D82-60FE-3E5D1D46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sk-SK" noProof="0" dirty="0"/>
              <a:t>TETRIS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45C318BA-7B46-C575-7919-E8DF33B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sk-SK" noProof="0" smtClean="0"/>
              <a:pPr rtl="0">
                <a:spcAft>
                  <a:spcPts val="600"/>
                </a:spcAft>
              </a:pPr>
              <a:t>5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2509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A5578A88-0415-0D82-60FE-3E5D1D46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sk-SK" noProof="0" dirty="0"/>
              <a:t>TETRIS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45C318BA-7B46-C575-7919-E8DF33B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sk-SK" noProof="0" smtClean="0"/>
              <a:pPr rtl="0">
                <a:spcAft>
                  <a:spcPts val="600"/>
                </a:spcAft>
              </a:pPr>
              <a:t>6</a:t>
            </a:fld>
            <a:endParaRPr lang="sk-SK" noProof="0"/>
          </a:p>
        </p:txBody>
      </p:sp>
      <p:pic>
        <p:nvPicPr>
          <p:cNvPr id="2" name="Obrázok 1" descr="Obrázok, na ktorom je text, snímka obrazovky, softvér, multimédiá&#10;&#10;Automaticky generovaný popis">
            <a:extLst>
              <a:ext uri="{FF2B5EF4-FFF2-40B4-BE49-F238E27FC236}">
                <a16:creationId xmlns:a16="http://schemas.microsoft.com/office/drawing/2014/main" id="{7BB57A1B-36F7-CACF-8D0F-6F229D90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49" y="1268760"/>
            <a:ext cx="12231636" cy="4953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44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r>
              <a:rPr lang="sk-SK" dirty="0"/>
              <a:t>TATRIS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AF491D4-D6F5-5793-694A-D63679C1B5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00056" y="1872670"/>
            <a:ext cx="5232572" cy="3488381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softEdge rad="127000"/>
          </a:effectLst>
        </p:spPr>
      </p:pic>
      <p:sp>
        <p:nvSpPr>
          <p:cNvPr id="3" name="Zástupný symbol čísla snímky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sk-SK"/>
            </a:defPPr>
          </a:lstStyle>
          <a:p>
            <a:pPr rtl="0"/>
            <a:fld id="{294A09A9-5501-47C1-A89A-A340965A2BE2}" type="slidenum">
              <a:rPr lang="sk-SK" smtClean="0"/>
              <a:pPr rtl="0"/>
              <a:t>7</a:t>
            </a:fld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8E33EEC-931D-9D17-E668-275704A28135}"/>
              </a:ext>
            </a:extLst>
          </p:cNvPr>
          <p:cNvSpPr txBox="1"/>
          <p:nvPr/>
        </p:nvSpPr>
        <p:spPr>
          <a:xfrm>
            <a:off x="606552" y="2708920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Program spustíme stlačením ľubovoľnej klávesy, následne ovládame hru dvoma klávesmi, šípkou vpravo a šípkou vľavo. </a:t>
            </a:r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5A886-F3FB-2F4A-CD43-06EC09021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2708920"/>
            <a:ext cx="9769536" cy="2120256"/>
          </a:xfrm>
        </p:spPr>
        <p:txBody>
          <a:bodyPr/>
          <a:lstStyle/>
          <a:p>
            <a:r>
              <a:rPr lang="sk-SK" sz="6000" dirty="0"/>
              <a:t>Priestor pre vaše otázky</a:t>
            </a:r>
          </a:p>
        </p:txBody>
      </p:sp>
    </p:spTree>
    <p:extLst>
      <p:ext uri="{BB962C8B-B14F-4D97-AF65-F5344CB8AC3E}">
        <p14:creationId xmlns:p14="http://schemas.microsoft.com/office/powerpoint/2010/main" val="26544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balíka Offic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598_TF34316244_Win32" id="{B6831E1E-C7D7-4853-A838-26C4B4F5DFFA}" vid="{314236B0-F510-430E-A799-3D079EE9961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21B937-7172-47A3-B8EF-010B04CBB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CCC5ED-FDC5-47FC-8E7E-D334979F1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4FA603-F875-4A03-93C9-402691CFAD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tf34316244_win32</Template>
  <TotalTime>340</TotalTime>
  <Words>157</Words>
  <Application>Microsoft Office PowerPoint</Application>
  <PresentationFormat>Širokouhlá</PresentationFormat>
  <Paragraphs>36</Paragraphs>
  <Slides>8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Calibri</vt:lpstr>
      <vt:lpstr>Motív balíka Office</vt:lpstr>
      <vt:lpstr>Tatris</vt:lpstr>
      <vt:lpstr>Popis projektu</vt:lpstr>
      <vt:lpstr>CieĽ hry</vt:lpstr>
      <vt:lpstr>ROZDELENIE PRÁCE</vt:lpstr>
      <vt:lpstr>Prezentácia programu PowerPoint</vt:lpstr>
      <vt:lpstr>Prezentácia programu PowerPoint</vt:lpstr>
      <vt:lpstr>Prezentácia programu PowerPoint</vt:lpstr>
      <vt:lpstr>Priestor pre vaše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Tatris</dc:title>
  <dc:creator>Adam Vojčík</dc:creator>
  <cp:lastModifiedBy>Adam Vojčík</cp:lastModifiedBy>
  <cp:revision>3</cp:revision>
  <dcterms:created xsi:type="dcterms:W3CDTF">2023-06-16T19:29:35Z</dcterms:created>
  <dcterms:modified xsi:type="dcterms:W3CDTF">2023-06-17T20:17:41Z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