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C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857" autoAdjust="0"/>
  </p:normalViewPr>
  <p:slideViewPr>
    <p:cSldViewPr>
      <p:cViewPr varScale="1">
        <p:scale>
          <a:sx n="79" d="100"/>
          <a:sy n="79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929A-3D25-4679-9002-1902B943AD5E}" type="datetimeFigureOut">
              <a:rPr lang="pl-PL" smtClean="0"/>
              <a:pPr/>
              <a:t>16.05.2017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7DD7-0DA1-430A-A087-EDCC8BBDDFD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r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Algorytm Dijkstry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Patrycja Jaworska</a:t>
            </a:r>
            <a:endParaRPr lang="pl-PL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7326637" cy="291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612208" cy="318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315347" cy="322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857364"/>
            <a:ext cx="7755987" cy="328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071678"/>
            <a:ext cx="6077361" cy="269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Algorytm Dijkstry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/>
              <a:t>	</a:t>
            </a:r>
            <a:r>
              <a:rPr lang="pl-PL" dirty="0" smtClean="0"/>
              <a:t>Służy do znajdowania najkrótszej ścieżki z pojedynczego źródła w grafie </a:t>
            </a:r>
            <a:r>
              <a:rPr lang="pl-PL" dirty="0" smtClean="0"/>
              <a:t>do </a:t>
            </a:r>
            <a:r>
              <a:rPr lang="pl-PL" dirty="0" smtClean="0"/>
              <a:t>wszystkich pozostałych wierzchołków (dla grafu o wagach nieujemnych).</a:t>
            </a:r>
          </a:p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Algorytm Dijkstry jest przykładem algorytmu </a:t>
            </a:r>
            <a:r>
              <a:rPr lang="pl-PL" dirty="0" smtClean="0"/>
              <a:t>zachłannego.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Działanie algorytmu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Mając dany graf z wyróżnionym wierzchołkiem (</a:t>
            </a:r>
            <a:r>
              <a:rPr lang="pl-PL" i="1" dirty="0" smtClean="0"/>
              <a:t>źródłem</a:t>
            </a:r>
            <a:r>
              <a:rPr lang="pl-PL" dirty="0" smtClean="0"/>
              <a:t>) algorytm znajduje odległości od źródła do wszystkich pozostałych wierzchołków.</a:t>
            </a:r>
          </a:p>
          <a:p>
            <a:r>
              <a:rPr lang="pl-PL" dirty="0" smtClean="0"/>
              <a:t>Algorytm Dijkstry znajduje w grafie wszystkie najkrótsze ścieżki pomiędzy wybranym wierzchołkiem a wszystkimi pozostałymi, przy okazji wyliczając również koszt przejścia każdej z tych ścieżek</a:t>
            </a:r>
          </a:p>
          <a:p>
            <a:r>
              <a:rPr lang="pl-PL" dirty="0" smtClean="0"/>
              <a:t>Algorytm </a:t>
            </a:r>
            <a:r>
              <a:rPr lang="pl-PL" dirty="0" smtClean="0"/>
              <a:t>zachłanny nie dokonuje oceny czy w kolejnych krokach jest sens wykonywać dane działanie, dokonuje decyzji lokalnie optymalnej, dokonuje on wyboru wydającego się w danej chwili najlepszym, kontynuując rozwiązanie </a:t>
            </a:r>
            <a:r>
              <a:rPr lang="pl-PL" dirty="0" err="1" smtClean="0"/>
              <a:t>podproblemu</a:t>
            </a:r>
            <a:r>
              <a:rPr lang="pl-PL" dirty="0" smtClean="0"/>
              <a:t> wynikającego z podjętej decyzji</a:t>
            </a:r>
            <a:endParaRPr lang="pl-PL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Złożoność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3264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Złożoność obliczeniowa algorytmu Dijkstry zależy od: 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liczby V wierzchołków </a:t>
            </a:r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Liczby E krawędzi grafu. </a:t>
            </a:r>
          </a:p>
          <a:p>
            <a:endParaRPr lang="pl-PL" dirty="0"/>
          </a:p>
          <a:p>
            <a:pPr>
              <a:buNone/>
            </a:pPr>
            <a:r>
              <a:rPr lang="pl-PL" u="sng" dirty="0" smtClean="0"/>
              <a:t>O rzędzie złożoności decyduje implementacja kolejki priorytetowej:</a:t>
            </a:r>
          </a:p>
          <a:p>
            <a:r>
              <a:rPr lang="pl-PL" dirty="0" smtClean="0"/>
              <a:t>wykorzystując "naiwną" implementację poprzez zwykłą tablicę, otrzymujemy algorytm o złożoności 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V²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pl-PL" sz="3100" dirty="0" smtClean="0"/>
              <a:t>w implementacji kolejki poprzez kopiec, złożoność wynosi </a:t>
            </a:r>
            <a:r>
              <a:rPr lang="pl-PL" sz="3100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pl-PL" sz="3100" dirty="0" smtClean="0">
                <a:solidFill>
                  <a:schemeClr val="accent6">
                    <a:lumMod val="75000"/>
                  </a:schemeClr>
                </a:solidFill>
              </a:rPr>
              <a:t>( E log V )</a:t>
            </a:r>
          </a:p>
          <a:p>
            <a:r>
              <a:rPr lang="pl-PL" dirty="0" smtClean="0"/>
              <a:t>po zastąpieniu zwykłego kopca kopcem </a:t>
            </a:r>
            <a:r>
              <a:rPr lang="pl-PL" dirty="0" err="1" smtClean="0"/>
              <a:t>Fibonacciego</a:t>
            </a:r>
            <a:r>
              <a:rPr lang="pl-PL" dirty="0" smtClean="0"/>
              <a:t> złożoność zmniejsza się do 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( E + V log V )</a:t>
            </a:r>
            <a:endParaRPr lang="pl-PL" dirty="0" smtClean="0"/>
          </a:p>
          <a:p>
            <a:endParaRPr lang="pl-PL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pl-PL" sz="2800" dirty="0" smtClean="0">
                <a:solidFill>
                  <a:schemeClr val="bg1">
                    <a:lumMod val="65000"/>
                  </a:schemeClr>
                </a:solidFill>
              </a:rPr>
              <a:t>Pierwszy wariant jest optymalny dla grafów gęstych (czyli jeśli E = Θ ( </a:t>
            </a:r>
            <a:r>
              <a:rPr lang="pl-PL" sz="2800" dirty="0" err="1" smtClean="0">
                <a:solidFill>
                  <a:schemeClr val="bg1">
                    <a:lumMod val="65000"/>
                  </a:schemeClr>
                </a:solidFill>
              </a:rPr>
              <a:t>V²</a:t>
            </a:r>
            <a:r>
              <a:rPr lang="pl-PL" sz="2800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>
                <a:solidFill>
                  <a:schemeClr val="bg1">
                    <a:lumMod val="65000"/>
                  </a:schemeClr>
                </a:solidFill>
              </a:rPr>
              <a:t>  Drugi jest szybszy dla grafów rzadkich ( E = Θ ( V ) )</a:t>
            </a:r>
          </a:p>
          <a:p>
            <a:pPr>
              <a:buFont typeface="Wingdings" pitchFamily="2" charset="2"/>
              <a:buChar char="§"/>
            </a:pPr>
            <a:r>
              <a:rPr lang="pl-PL" sz="2800" dirty="0" smtClean="0">
                <a:solidFill>
                  <a:schemeClr val="bg1">
                    <a:lumMod val="65000"/>
                  </a:schemeClr>
                </a:solidFill>
              </a:rPr>
              <a:t>  Trzeci jest bardzo rzadko używany ze względu na duży stopień           </a:t>
            </a:r>
          </a:p>
          <a:p>
            <a:pPr>
              <a:buNone/>
            </a:pPr>
            <a:r>
              <a:rPr lang="pl-PL" sz="2800" dirty="0" smtClean="0">
                <a:solidFill>
                  <a:schemeClr val="bg1">
                    <a:lumMod val="65000"/>
                  </a:schemeClr>
                </a:solidFill>
              </a:rPr>
              <a:t> 	  skomplikowania i niewielki w porównaniu z nim zysk czasowy.</a:t>
            </a:r>
          </a:p>
          <a:p>
            <a:endParaRPr lang="pl-PL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428868"/>
            <a:ext cx="5140187" cy="283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214554"/>
            <a:ext cx="5476494" cy="29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3116"/>
            <a:ext cx="6551224" cy="308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28802"/>
            <a:ext cx="7500990" cy="337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7122597" cy="316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206</Words>
  <Application>Microsoft Office PowerPoint</Application>
  <PresentationFormat>Pokaz na ekranie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Algorytm Dijkstry </vt:lpstr>
      <vt:lpstr>Algorytm Dijkstry</vt:lpstr>
      <vt:lpstr>Działanie algorytmu </vt:lpstr>
      <vt:lpstr>Złożoność 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Dijkstry</dc:title>
  <dc:creator>HP</dc:creator>
  <cp:lastModifiedBy>Patrycja Jaworska</cp:lastModifiedBy>
  <cp:revision>26</cp:revision>
  <dcterms:created xsi:type="dcterms:W3CDTF">2017-05-09T15:03:10Z</dcterms:created>
  <dcterms:modified xsi:type="dcterms:W3CDTF">2017-05-16T21:58:15Z</dcterms:modified>
</cp:coreProperties>
</file>