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Algorytm 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Znajdowania Wyjścia 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z Labiryntu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105100"/>
            <a:ext cx="8520600" cy="56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Bartosz Kuroś I inf gr. 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Specyfikacja problemu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l"/>
              <a:t>Rozpatrujemy zapisany w pliku plan labiryntu wraz z oznaczonymi punktami startu(S) oraz wyjścia(W).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l"/>
              <a:t>Zadanie polega na znalezieniu najkrótszej drogi wyjścia z labiryntu (S -&gt; W).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Algorytm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Opisywany algorytm odczytuje labirynt w formie grafu. Krawędzie tworzone są tam, gdzie możliwe jest poruszanie się w górę, dół, lewo lub prawo. Strukturą wykorzystaną do przechowania planu labiryntu jest tablica dwuwymiarowa.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37" y="2375812"/>
            <a:ext cx="549592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527275" y="4703625"/>
            <a:ext cx="27927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pl" sz="600">
                <a:solidFill>
                  <a:srgbClr val="FFFFFF"/>
                </a:solidFill>
              </a:rPr>
              <a:t>Źródło grafiki: http://eduinf.waw.pl/inf/alg/001_search/0128.php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Algorytm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Algorytm traktując labirynt jako graf przeszukuje go metodą BFS i sprawdza jaka jest najkrótsza droga od Startu do Wyjścia.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l"/>
              <a:t>Program zaczynając od punktu startowego przechodzi do jego sąsiadów, następnie do sąsiadów tych punktów itd. aż do napotkania punktu wyjścia. Dodatkowo algorytm w każdym punkcie zapamiętuje skąd do niego trafił dzięki czemu możliwe jest odtworzenie drogi na planie i wydrukowanie jej po dotarciu do wyjścia.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Algorytm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l"/>
              <a:t>Najwięcej pracy algorytm wykona szukając drogi w pustym labiryncie (bez ścian wewnętrznych). Ilość porównań może wtedy wynieść nawet 4*(m-2)(n-2).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(m,n - wymiary labiryntu).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