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76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2C57DB-CC39-4299-A6D6-6AA84A2E9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9186AE-B516-404C-B820-BD7E77364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AE28B81-8754-404C-9287-9D7459DD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F880-32F0-448D-9D17-E1DF7922D2F0}" type="datetimeFigureOut">
              <a:rPr lang="pl-PL" smtClean="0"/>
              <a:t>02.03.2021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9C06E5-FBD7-441E-A008-0D790528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DA4F33-2F27-4DB6-B91C-6B4D756A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080-24A9-493D-BC49-DAF059A2E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980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57A712-7159-423A-96FC-B9ADEA1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5BE1D03-6232-4C7E-B77D-65D626121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BA1F1F-412B-4298-8A65-40EDD802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F880-32F0-448D-9D17-E1DF7922D2F0}" type="datetimeFigureOut">
              <a:rPr lang="pl-PL" smtClean="0"/>
              <a:t>02.03.2021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4953C0-C65C-45FB-820B-1373A7AE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3DD41B-A199-4D05-BF03-EF5FC634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080-24A9-493D-BC49-DAF059A2E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497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D27804D-8FAD-4BD5-AB73-67D0871A5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FC05F3-36D7-499A-BB3B-779E1235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0A25F0-58F8-40E7-B93E-112215FF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F880-32F0-448D-9D17-E1DF7922D2F0}" type="datetimeFigureOut">
              <a:rPr lang="pl-PL" smtClean="0"/>
              <a:t>02.03.2021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8A9FED-EE9A-45D8-9E9D-DBD81C34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4D8442-587D-4AF0-93B0-657D85C5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080-24A9-493D-BC49-DAF059A2E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33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482FE0-BD6F-4DB8-B99A-96DF4444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F9FD6B-7737-4641-AF6E-6AA9BEE1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94C478-FACB-4FFD-B640-1AE89B16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F880-32F0-448D-9D17-E1DF7922D2F0}" type="datetimeFigureOut">
              <a:rPr lang="pl-PL" smtClean="0"/>
              <a:t>02.03.2021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19FF45-9376-4FF8-B4C0-31C15274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8E74FC-0746-4255-AB18-F5EC412B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080-24A9-493D-BC49-DAF059A2E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98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C676E2-8A90-4F68-B3A8-E35B5C44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F3E51F-A301-49F0-A1D1-8DDBC9839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74C67A-1E4C-4649-A9E5-2D54DC7B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F880-32F0-448D-9D17-E1DF7922D2F0}" type="datetimeFigureOut">
              <a:rPr lang="pl-PL" smtClean="0"/>
              <a:t>02.03.2021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698F0B-9E53-4A0F-AF5B-CB9A5EEC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3D03F9-1FDB-44A9-BA58-1E2A5BBB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080-24A9-493D-BC49-DAF059A2E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12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D5981E-0E4E-4F53-A27A-84708C1D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7DD18A-73E0-4A6F-A96C-5FF41D6C7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DAE064-3393-41B0-A16A-28C9DEF1A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28D8B0F-56AA-4C65-A685-E0B9D44F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F880-32F0-448D-9D17-E1DF7922D2F0}" type="datetimeFigureOut">
              <a:rPr lang="pl-PL" smtClean="0"/>
              <a:t>02.03.2021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168D143-E86F-450C-A569-C878D959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D413D4-AEC1-45CD-BB7E-AF76BC4D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080-24A9-493D-BC49-DAF059A2E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298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81612B-469E-417F-8773-416036BC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E3EEC9E-8FE1-42F2-B9E4-70A4CAB5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7337824-20A6-42B5-B5B7-53AFBE4EC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45F9499-C00B-4695-BBEB-B2A0023C0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1683203-8537-4818-B888-5BB0F3CC5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2B0DA3A-55D0-420D-B803-8C4DB36B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F880-32F0-448D-9D17-E1DF7922D2F0}" type="datetimeFigureOut">
              <a:rPr lang="pl-PL" smtClean="0"/>
              <a:t>02.03.2021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7EB14C5-071C-4AD3-85B7-A915ED46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224F28F-BDD7-48FC-AF14-71D9F129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080-24A9-493D-BC49-DAF059A2E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47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C7C6B2-6F23-4F45-9D16-AF0DE7BC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E2BE3DA-624C-42E1-AD7A-A53A8D90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F880-32F0-448D-9D17-E1DF7922D2F0}" type="datetimeFigureOut">
              <a:rPr lang="pl-PL" smtClean="0"/>
              <a:t>02.03.2021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CE1B482-2A66-4511-AB5D-D59A509B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2989C56-4A52-428E-90E5-F6873FFB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080-24A9-493D-BC49-DAF059A2E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60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7340944-D927-4789-BF71-9948FE99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F880-32F0-448D-9D17-E1DF7922D2F0}" type="datetimeFigureOut">
              <a:rPr lang="pl-PL" smtClean="0"/>
              <a:t>02.03.2021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B3ECA6D-5381-4250-8B1C-B7441B68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BE09CDF-37BC-41B2-859F-DD1D65EC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080-24A9-493D-BC49-DAF059A2E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78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587CE9-876A-4869-A489-065077E1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54AB56-A3E1-4987-B5E8-43CFFB65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B783A2A-18BB-4CF2-A40E-EE5A5FD8B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914AE8-227D-4A16-85B7-21C05CB5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F880-32F0-448D-9D17-E1DF7922D2F0}" type="datetimeFigureOut">
              <a:rPr lang="pl-PL" smtClean="0"/>
              <a:t>02.03.2021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9CA78B-7F89-485A-91BD-3A1EF2FD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9BCF763-2882-4648-9CB1-B5E5A50F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080-24A9-493D-BC49-DAF059A2E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86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252C61-16BB-44BC-B7AD-29C94DC7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96EFE2C-BDC1-4ED4-9437-C56F56609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317C73C-9A2B-4786-B62E-1E6D73079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34409B7-F5EA-4417-9B18-B693D2A6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F880-32F0-448D-9D17-E1DF7922D2F0}" type="datetimeFigureOut">
              <a:rPr lang="pl-PL" smtClean="0"/>
              <a:t>02.03.2021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9AC8D0A-CE98-4851-BB2A-573B67AB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9549603-6731-4D8F-B33E-7A18505B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080-24A9-493D-BC49-DAF059A2E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2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FF41CDD-92A1-4A14-B348-403D481E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2A6A32-5F1C-4277-B0F1-7F5F7AD82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55B0E47-13A9-45FC-A886-96419A24C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F880-32F0-448D-9D17-E1DF7922D2F0}" type="datetimeFigureOut">
              <a:rPr lang="pl-PL" smtClean="0"/>
              <a:t>02.03.2021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DCEC44-781B-4985-8030-96E4A1648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720DE9-D99B-42F5-B738-E30D9FE3E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E080-24A9-493D-BC49-DAF059A2E78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16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19B0499-7F87-40F3-B0F6-FD3CDF304648}"/>
              </a:ext>
            </a:extLst>
          </p:cNvPr>
          <p:cNvGraphicFramePr>
            <a:graphicFrameLocks noGrp="1"/>
          </p:cNvGraphicFramePr>
          <p:nvPr/>
        </p:nvGraphicFramePr>
        <p:xfrm>
          <a:off x="758952" y="228601"/>
          <a:ext cx="10497312" cy="561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104">
                  <a:extLst>
                    <a:ext uri="{9D8B030D-6E8A-4147-A177-3AD203B41FA5}">
                      <a16:colId xmlns:a16="http://schemas.microsoft.com/office/drawing/2014/main" val="593673294"/>
                    </a:ext>
                  </a:extLst>
                </a:gridCol>
                <a:gridCol w="1749552">
                  <a:extLst>
                    <a:ext uri="{9D8B030D-6E8A-4147-A177-3AD203B41FA5}">
                      <a16:colId xmlns:a16="http://schemas.microsoft.com/office/drawing/2014/main" val="3710240710"/>
                    </a:ext>
                  </a:extLst>
                </a:gridCol>
                <a:gridCol w="1749552">
                  <a:extLst>
                    <a:ext uri="{9D8B030D-6E8A-4147-A177-3AD203B41FA5}">
                      <a16:colId xmlns:a16="http://schemas.microsoft.com/office/drawing/2014/main" val="675729666"/>
                    </a:ext>
                  </a:extLst>
                </a:gridCol>
                <a:gridCol w="3499104">
                  <a:extLst>
                    <a:ext uri="{9D8B030D-6E8A-4147-A177-3AD203B41FA5}">
                      <a16:colId xmlns:a16="http://schemas.microsoft.com/office/drawing/2014/main" val="240540217"/>
                    </a:ext>
                  </a:extLst>
                </a:gridCol>
              </a:tblGrid>
              <a:tr h="296672">
                <a:tc gridSpan="4"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Własność intelektualna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8462946"/>
                  </a:ext>
                </a:extLst>
              </a:tr>
              <a:tr h="51917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Prawo własności przemysłowej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Prawo autorskie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Prawa </a:t>
                      </a:r>
                      <a:r>
                        <a:rPr lang="pl-PL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</a:t>
                      </a:r>
                      <a:r>
                        <a:rPr lang="pl-PL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l-PL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generis</a:t>
                      </a:r>
                      <a:r>
                        <a:rPr lang="pl-PL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baz danych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6041421"/>
                  </a:ext>
                </a:extLst>
              </a:tr>
              <a:tr h="676655">
                <a:tc row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pl-PL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Prawo patentowe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Prawo wzorów użytkowych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Prawo wzorów przemysłowych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Prawo znaków towarowych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Prawo odmian roślin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Prawo do geograficznych oznaczeń pochodzenia i nazw pochodzenia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Prawo do topografii układów scalonych naukowych i krytycznych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Prawo do tajemnic produkcyjno-handlowych</a:t>
                      </a:r>
                    </a:p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Arial Narrow" panose="020B0606020202030204" pitchFamily="34" charset="0"/>
                        </a:rPr>
                        <a:t>Prawa </a:t>
                      </a:r>
                      <a:r>
                        <a:rPr lang="pl-PL" dirty="0">
                          <a:latin typeface="Arial Narrow" panose="020B0606020202030204" pitchFamily="34" charset="0"/>
                        </a:rPr>
                        <a:t>do utworów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Arial Narrow" panose="020B0606020202030204" pitchFamily="34" charset="0"/>
                        </a:rPr>
                        <a:t>Prawa pokrewne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15409"/>
                  </a:ext>
                </a:extLst>
              </a:tr>
              <a:tr h="259588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latin typeface="Arial Narrow" panose="020B0606020202030204" pitchFamily="34" charset="0"/>
                        </a:rPr>
                        <a:t>Prawa do artystycznych </a:t>
                      </a:r>
                      <a:r>
                        <a:rPr lang="pl-PL" dirty="0" err="1">
                          <a:latin typeface="Arial Narrow" panose="020B0606020202030204" pitchFamily="34" charset="0"/>
                        </a:rPr>
                        <a:t>wykonań</a:t>
                      </a:r>
                      <a:endParaRPr lang="pl-PL" dirty="0">
                        <a:latin typeface="Arial Narrow" panose="020B060602020203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latin typeface="Arial Narrow" panose="020B0606020202030204" pitchFamily="34" charset="0"/>
                        </a:rPr>
                        <a:t>Prawa do fonogramów i wideogramów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latin typeface="Arial Narrow" panose="020B0606020202030204" pitchFamily="34" charset="0"/>
                        </a:rPr>
                        <a:t>Prawa do nadań programów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latin typeface="Arial Narrow" panose="020B0606020202030204" pitchFamily="34" charset="0"/>
                        </a:rPr>
                        <a:t>Prawo do pierwszych wydań i wydań naukowych i krytycznych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585180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B08253FD-DAB5-40B0-8F8A-0241384ABA0F}"/>
              </a:ext>
            </a:extLst>
          </p:cNvPr>
          <p:cNvSpPr txBox="1"/>
          <p:nvPr/>
        </p:nvSpPr>
        <p:spPr>
          <a:xfrm>
            <a:off x="904875" y="6134100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R. Markiewicz, Ilustrowane prawo autorskie, Warszawa 2015, s. 13</a:t>
            </a:r>
          </a:p>
        </p:txBody>
      </p:sp>
    </p:spTree>
    <p:extLst>
      <p:ext uri="{BB962C8B-B14F-4D97-AF65-F5344CB8AC3E}">
        <p14:creationId xmlns:p14="http://schemas.microsoft.com/office/powerpoint/2010/main" val="276953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0B9654-B7F6-4528-B754-56005BE9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4" y="0"/>
            <a:ext cx="10515600" cy="1325563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5EB81E-F0D8-4CD6-A0F2-2C322F42B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825622"/>
            <a:ext cx="10515600" cy="46677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900" dirty="0">
                <a:latin typeface="Arial Narrow" panose="020B0606020202030204" pitchFamily="34" charset="0"/>
              </a:rPr>
              <a:t>Na niebiesko zaznaczona państwa należące do Konwencji Berneńskiej 1886</a:t>
            </a:r>
          </a:p>
          <a:p>
            <a:pPr marL="0" indent="0">
              <a:buNone/>
            </a:pPr>
            <a:r>
              <a:rPr lang="pl-PL" sz="1900" dirty="0">
                <a:latin typeface="Arial Narrow" panose="020B0606020202030204" pitchFamily="34" charset="0"/>
              </a:rPr>
              <a:t>R. Markiewicz, Ilustrowane prawo autorskie, Warszawa 2015, s. 14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53E3BD6-7295-4EC6-9936-19C213500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28" y="2192774"/>
            <a:ext cx="10138299" cy="46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456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111</Words>
  <Application>Microsoft Office PowerPoint</Application>
  <PresentationFormat>Panoramiczny</PresentationFormat>
  <Paragraphs>24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Wingdings</vt:lpstr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Natalia Daśko</dc:title>
  <dc:creator>Natalia Daśko</dc:creator>
  <cp:lastModifiedBy>Natalia Daśko</cp:lastModifiedBy>
  <cp:revision>2</cp:revision>
  <dcterms:created xsi:type="dcterms:W3CDTF">2021-03-02T16:08:49Z</dcterms:created>
  <dcterms:modified xsi:type="dcterms:W3CDTF">2021-03-02T16:21:41Z</dcterms:modified>
</cp:coreProperties>
</file>