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2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Daśko" userId="0a18be58723d37e6" providerId="LiveId" clId="{E39D894C-BD2E-4CC1-BE04-6B6AE6A08604}"/>
    <pc:docChg chg="undo custSel delSld modSld delMainMaster">
      <pc:chgData name="Natalia Daśko" userId="0a18be58723d37e6" providerId="LiveId" clId="{E39D894C-BD2E-4CC1-BE04-6B6AE6A08604}" dt="2021-03-09T13:14:56.474" v="439" actId="20577"/>
      <pc:docMkLst>
        <pc:docMk/>
      </pc:docMkLst>
      <pc:sldChg chg="del">
        <pc:chgData name="Natalia Daśko" userId="0a18be58723d37e6" providerId="LiveId" clId="{E39D894C-BD2E-4CC1-BE04-6B6AE6A08604}" dt="2021-03-09T12:33:25.582" v="0" actId="47"/>
        <pc:sldMkLst>
          <pc:docMk/>
          <pc:sldMk cId="170772806" sldId="256"/>
        </pc:sldMkLst>
      </pc:sldChg>
      <pc:sldChg chg="addSp modSp mod">
        <pc:chgData name="Natalia Daśko" userId="0a18be58723d37e6" providerId="LiveId" clId="{E39D894C-BD2E-4CC1-BE04-6B6AE6A08604}" dt="2021-03-09T13:06:48.217" v="172" actId="20577"/>
        <pc:sldMkLst>
          <pc:docMk/>
          <pc:sldMk cId="3553279684" sldId="260"/>
        </pc:sldMkLst>
        <pc:spChg chg="mod">
          <ac:chgData name="Natalia Daśko" userId="0a18be58723d37e6" providerId="LiveId" clId="{E39D894C-BD2E-4CC1-BE04-6B6AE6A08604}" dt="2021-03-09T13:06:04.360" v="108" actId="20577"/>
          <ac:spMkLst>
            <pc:docMk/>
            <pc:sldMk cId="3553279684" sldId="260"/>
            <ac:spMk id="2" creationId="{2B036B2F-DD14-4EC6-B336-5EE112715757}"/>
          </ac:spMkLst>
        </pc:spChg>
        <pc:spChg chg="add mod">
          <ac:chgData name="Natalia Daśko" userId="0a18be58723d37e6" providerId="LiveId" clId="{E39D894C-BD2E-4CC1-BE04-6B6AE6A08604}" dt="2021-03-09T13:06:48.217" v="172" actId="20577"/>
          <ac:spMkLst>
            <pc:docMk/>
            <pc:sldMk cId="3553279684" sldId="260"/>
            <ac:spMk id="4" creationId="{A1367771-25C4-4FE9-A32E-B32E256A466B}"/>
          </ac:spMkLst>
        </pc:spChg>
      </pc:sldChg>
      <pc:sldChg chg="addSp modSp mod">
        <pc:chgData name="Natalia Daśko" userId="0a18be58723d37e6" providerId="LiveId" clId="{E39D894C-BD2E-4CC1-BE04-6B6AE6A08604}" dt="2021-03-09T13:14:56.474" v="439" actId="20577"/>
        <pc:sldMkLst>
          <pc:docMk/>
          <pc:sldMk cId="3181087596" sldId="261"/>
        </pc:sldMkLst>
        <pc:spChg chg="add mod">
          <ac:chgData name="Natalia Daśko" userId="0a18be58723d37e6" providerId="LiveId" clId="{E39D894C-BD2E-4CC1-BE04-6B6AE6A08604}" dt="2021-03-09T13:14:56.474" v="439" actId="20577"/>
          <ac:spMkLst>
            <pc:docMk/>
            <pc:sldMk cId="3181087596" sldId="261"/>
            <ac:spMk id="2" creationId="{875B421E-6A8C-442F-8B51-1A296ACFD026}"/>
          </ac:spMkLst>
        </pc:spChg>
        <pc:spChg chg="mod">
          <ac:chgData name="Natalia Daśko" userId="0a18be58723d37e6" providerId="LiveId" clId="{E39D894C-BD2E-4CC1-BE04-6B6AE6A08604}" dt="2021-03-09T13:08:57.553" v="224" actId="20577"/>
          <ac:spMkLst>
            <pc:docMk/>
            <pc:sldMk cId="3181087596" sldId="261"/>
            <ac:spMk id="4" creationId="{A3E20FE0-579B-49F9-B32E-FB7B2E98D52B}"/>
          </ac:spMkLst>
        </pc:spChg>
      </pc:sldChg>
      <pc:sldChg chg="addSp modSp mod">
        <pc:chgData name="Natalia Daśko" userId="0a18be58723d37e6" providerId="LiveId" clId="{E39D894C-BD2E-4CC1-BE04-6B6AE6A08604}" dt="2021-03-09T13:09:37.978" v="235" actId="20577"/>
        <pc:sldMkLst>
          <pc:docMk/>
          <pc:sldMk cId="3033966257" sldId="262"/>
        </pc:sldMkLst>
        <pc:spChg chg="add mod">
          <ac:chgData name="Natalia Daśko" userId="0a18be58723d37e6" providerId="LiveId" clId="{E39D894C-BD2E-4CC1-BE04-6B6AE6A08604}" dt="2021-03-09T13:09:37.978" v="235" actId="20577"/>
          <ac:spMkLst>
            <pc:docMk/>
            <pc:sldMk cId="3033966257" sldId="262"/>
            <ac:spMk id="3" creationId="{D323C604-ED50-4B31-9923-524393778FB2}"/>
          </ac:spMkLst>
        </pc:spChg>
      </pc:sldChg>
      <pc:sldChg chg="addSp modSp mod">
        <pc:chgData name="Natalia Daśko" userId="0a18be58723d37e6" providerId="LiveId" clId="{E39D894C-BD2E-4CC1-BE04-6B6AE6A08604}" dt="2021-03-09T13:11:28.975" v="361" actId="20577"/>
        <pc:sldMkLst>
          <pc:docMk/>
          <pc:sldMk cId="3186429023" sldId="263"/>
        </pc:sldMkLst>
        <pc:spChg chg="add mod">
          <ac:chgData name="Natalia Daśko" userId="0a18be58723d37e6" providerId="LiveId" clId="{E39D894C-BD2E-4CC1-BE04-6B6AE6A08604}" dt="2021-03-09T13:10:01.887" v="239" actId="20577"/>
          <ac:spMkLst>
            <pc:docMk/>
            <pc:sldMk cId="3186429023" sldId="263"/>
            <ac:spMk id="2" creationId="{A6FAC636-AFCF-4A4E-B161-02ECCE094548}"/>
          </ac:spMkLst>
        </pc:spChg>
        <pc:spChg chg="mod">
          <ac:chgData name="Natalia Daśko" userId="0a18be58723d37e6" providerId="LiveId" clId="{E39D894C-BD2E-4CC1-BE04-6B6AE6A08604}" dt="2021-03-09T13:11:28.975" v="361" actId="20577"/>
          <ac:spMkLst>
            <pc:docMk/>
            <pc:sldMk cId="3186429023" sldId="263"/>
            <ac:spMk id="4" creationId="{0E3E11A4-77D1-4D58-B040-FDC5830183DA}"/>
          </ac:spMkLst>
        </pc:spChg>
      </pc:sldChg>
      <pc:sldChg chg="addSp modSp mod">
        <pc:chgData name="Natalia Daśko" userId="0a18be58723d37e6" providerId="LiveId" clId="{E39D894C-BD2E-4CC1-BE04-6B6AE6A08604}" dt="2021-03-09T13:11:55.607" v="368" actId="20577"/>
        <pc:sldMkLst>
          <pc:docMk/>
          <pc:sldMk cId="1891303875" sldId="266"/>
        </pc:sldMkLst>
        <pc:spChg chg="add mod">
          <ac:chgData name="Natalia Daśko" userId="0a18be58723d37e6" providerId="LiveId" clId="{E39D894C-BD2E-4CC1-BE04-6B6AE6A08604}" dt="2021-03-09T13:11:55.607" v="368" actId="20577"/>
          <ac:spMkLst>
            <pc:docMk/>
            <pc:sldMk cId="1891303875" sldId="266"/>
            <ac:spMk id="2" creationId="{8A329796-B22A-4954-87F5-AE5C6A308C56}"/>
          </ac:spMkLst>
        </pc:spChg>
      </pc:sldChg>
      <pc:sldChg chg="addSp modSp mod">
        <pc:chgData name="Natalia Daśko" userId="0a18be58723d37e6" providerId="LiveId" clId="{E39D894C-BD2E-4CC1-BE04-6B6AE6A08604}" dt="2021-03-09T13:12:13.152" v="374" actId="20577"/>
        <pc:sldMkLst>
          <pc:docMk/>
          <pc:sldMk cId="2393607501" sldId="267"/>
        </pc:sldMkLst>
        <pc:spChg chg="add mod">
          <ac:chgData name="Natalia Daśko" userId="0a18be58723d37e6" providerId="LiveId" clId="{E39D894C-BD2E-4CC1-BE04-6B6AE6A08604}" dt="2021-03-09T13:12:13.152" v="374" actId="20577"/>
          <ac:spMkLst>
            <pc:docMk/>
            <pc:sldMk cId="2393607501" sldId="267"/>
            <ac:spMk id="2" creationId="{41362FFF-EC89-49B1-A4E2-951689742EB2}"/>
          </ac:spMkLst>
        </pc:spChg>
      </pc:sldChg>
      <pc:sldChg chg="addSp modSp mod">
        <pc:chgData name="Natalia Daśko" userId="0a18be58723d37e6" providerId="LiveId" clId="{E39D894C-BD2E-4CC1-BE04-6B6AE6A08604}" dt="2021-03-09T13:12:33.898" v="389" actId="20577"/>
        <pc:sldMkLst>
          <pc:docMk/>
          <pc:sldMk cId="1196950471" sldId="268"/>
        </pc:sldMkLst>
        <pc:spChg chg="add mod">
          <ac:chgData name="Natalia Daśko" userId="0a18be58723d37e6" providerId="LiveId" clId="{E39D894C-BD2E-4CC1-BE04-6B6AE6A08604}" dt="2021-03-09T13:12:33.898" v="389" actId="20577"/>
          <ac:spMkLst>
            <pc:docMk/>
            <pc:sldMk cId="1196950471" sldId="268"/>
            <ac:spMk id="3" creationId="{DEA8B865-6E9C-49E1-8E88-FD0382E81D07}"/>
          </ac:spMkLst>
        </pc:spChg>
      </pc:sldChg>
      <pc:sldChg chg="addSp modSp mod">
        <pc:chgData name="Natalia Daśko" userId="0a18be58723d37e6" providerId="LiveId" clId="{E39D894C-BD2E-4CC1-BE04-6B6AE6A08604}" dt="2021-03-09T13:12:53.062" v="396" actId="20577"/>
        <pc:sldMkLst>
          <pc:docMk/>
          <pc:sldMk cId="2633780317" sldId="269"/>
        </pc:sldMkLst>
        <pc:spChg chg="add mod">
          <ac:chgData name="Natalia Daśko" userId="0a18be58723d37e6" providerId="LiveId" clId="{E39D894C-BD2E-4CC1-BE04-6B6AE6A08604}" dt="2021-03-09T13:12:53.062" v="396" actId="20577"/>
          <ac:spMkLst>
            <pc:docMk/>
            <pc:sldMk cId="2633780317" sldId="269"/>
            <ac:spMk id="4" creationId="{FD03FD45-157E-4B15-BC6A-9561E7934EC7}"/>
          </ac:spMkLst>
        </pc:spChg>
      </pc:sldChg>
      <pc:sldChg chg="modSp mod">
        <pc:chgData name="Natalia Daśko" userId="0a18be58723d37e6" providerId="LiveId" clId="{E39D894C-BD2E-4CC1-BE04-6B6AE6A08604}" dt="2021-03-09T13:13:15.463" v="407" actId="20577"/>
        <pc:sldMkLst>
          <pc:docMk/>
          <pc:sldMk cId="3415886910" sldId="271"/>
        </pc:sldMkLst>
        <pc:spChg chg="mod">
          <ac:chgData name="Natalia Daśko" userId="0a18be58723d37e6" providerId="LiveId" clId="{E39D894C-BD2E-4CC1-BE04-6B6AE6A08604}" dt="2021-03-09T13:13:15.463" v="407" actId="20577"/>
          <ac:spMkLst>
            <pc:docMk/>
            <pc:sldMk cId="3415886910" sldId="271"/>
            <ac:spMk id="9" creationId="{A88CE9B8-1875-4D95-9DFD-67A5573552CD}"/>
          </ac:spMkLst>
        </pc:spChg>
      </pc:sldChg>
      <pc:sldChg chg="modSp mod">
        <pc:chgData name="Natalia Daśko" userId="0a18be58723d37e6" providerId="LiveId" clId="{E39D894C-BD2E-4CC1-BE04-6B6AE6A08604}" dt="2021-03-09T13:13:30.345" v="414" actId="20577"/>
        <pc:sldMkLst>
          <pc:docMk/>
          <pc:sldMk cId="2959037254" sldId="272"/>
        </pc:sldMkLst>
        <pc:spChg chg="mod">
          <ac:chgData name="Natalia Daśko" userId="0a18be58723d37e6" providerId="LiveId" clId="{E39D894C-BD2E-4CC1-BE04-6B6AE6A08604}" dt="2021-03-09T13:13:30.345" v="414" actId="20577"/>
          <ac:spMkLst>
            <pc:docMk/>
            <pc:sldMk cId="2959037254" sldId="272"/>
            <ac:spMk id="2" creationId="{D4DEC225-040E-4FA8-830A-15DC9FC03B4B}"/>
          </ac:spMkLst>
        </pc:spChg>
      </pc:sldChg>
      <pc:sldChg chg="addSp modSp mod">
        <pc:chgData name="Natalia Daśko" userId="0a18be58723d37e6" providerId="LiveId" clId="{E39D894C-BD2E-4CC1-BE04-6B6AE6A08604}" dt="2021-03-09T13:13:43.565" v="420" actId="20577"/>
        <pc:sldMkLst>
          <pc:docMk/>
          <pc:sldMk cId="3569045348" sldId="273"/>
        </pc:sldMkLst>
        <pc:spChg chg="add mod">
          <ac:chgData name="Natalia Daśko" userId="0a18be58723d37e6" providerId="LiveId" clId="{E39D894C-BD2E-4CC1-BE04-6B6AE6A08604}" dt="2021-03-09T13:13:43.565" v="420" actId="20577"/>
          <ac:spMkLst>
            <pc:docMk/>
            <pc:sldMk cId="3569045348" sldId="273"/>
            <ac:spMk id="2" creationId="{44B34FAA-50A1-4F59-A5A2-41961FD25731}"/>
          </ac:spMkLst>
        </pc:spChg>
      </pc:sldChg>
      <pc:sldChg chg="modSp mod">
        <pc:chgData name="Natalia Daśko" userId="0a18be58723d37e6" providerId="LiveId" clId="{E39D894C-BD2E-4CC1-BE04-6B6AE6A08604}" dt="2021-03-09T13:14:20.491" v="438" actId="404"/>
        <pc:sldMkLst>
          <pc:docMk/>
          <pc:sldMk cId="1215709495" sldId="274"/>
        </pc:sldMkLst>
        <pc:spChg chg="mod">
          <ac:chgData name="Natalia Daśko" userId="0a18be58723d37e6" providerId="LiveId" clId="{E39D894C-BD2E-4CC1-BE04-6B6AE6A08604}" dt="2021-03-09T13:14:20.491" v="438" actId="404"/>
          <ac:spMkLst>
            <pc:docMk/>
            <pc:sldMk cId="1215709495" sldId="274"/>
            <ac:spMk id="4" creationId="{DE6C5632-0DC7-4E42-913B-BE8B7EDEB778}"/>
          </ac:spMkLst>
        </pc:spChg>
      </pc:sldChg>
      <pc:sldChg chg="addSp modSp mod">
        <pc:chgData name="Natalia Daśko" userId="0a18be58723d37e6" providerId="LiveId" clId="{E39D894C-BD2E-4CC1-BE04-6B6AE6A08604}" dt="2021-03-09T13:07:57.418" v="177" actId="20577"/>
        <pc:sldMkLst>
          <pc:docMk/>
          <pc:sldMk cId="934224391" sldId="328"/>
        </pc:sldMkLst>
        <pc:spChg chg="add mod">
          <ac:chgData name="Natalia Daśko" userId="0a18be58723d37e6" providerId="LiveId" clId="{E39D894C-BD2E-4CC1-BE04-6B6AE6A08604}" dt="2021-03-09T13:07:57.418" v="177" actId="20577"/>
          <ac:spMkLst>
            <pc:docMk/>
            <pc:sldMk cId="934224391" sldId="328"/>
            <ac:spMk id="3" creationId="{E328B573-6A62-4A3F-9E6B-2DCD7FAEA62F}"/>
          </ac:spMkLst>
        </pc:spChg>
      </pc:sldChg>
      <pc:sldMasterChg chg="del delSldLayout">
        <pc:chgData name="Natalia Daśko" userId="0a18be58723d37e6" providerId="LiveId" clId="{E39D894C-BD2E-4CC1-BE04-6B6AE6A08604}" dt="2021-03-09T12:33:25.582" v="0" actId="47"/>
        <pc:sldMasterMkLst>
          <pc:docMk/>
          <pc:sldMasterMk cId="2209172643" sldId="2147483648"/>
        </pc:sldMasterMkLst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93863001" sldId="2147483649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230925450" sldId="2147483650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2089398291" sldId="2147483651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914461295" sldId="2147483652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1434268330" sldId="2147483653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2995221826" sldId="2147483654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3721725054" sldId="2147483655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1355067546" sldId="2147483656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3346766842" sldId="2147483657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677590974" sldId="2147483658"/>
          </pc:sldLayoutMkLst>
        </pc:sldLayoutChg>
        <pc:sldLayoutChg chg="del">
          <pc:chgData name="Natalia Daśko" userId="0a18be58723d37e6" providerId="LiveId" clId="{E39D894C-BD2E-4CC1-BE04-6B6AE6A08604}" dt="2021-03-09T12:33:25.582" v="0" actId="47"/>
          <pc:sldLayoutMkLst>
            <pc:docMk/>
            <pc:sldMasterMk cId="2209172643" sldId="2147483648"/>
            <pc:sldLayoutMk cId="24116274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242938-15DB-46FA-8881-889D884B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2F8366-4D6D-41F6-B448-9DDBC405E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B1F27E-36D6-4FBD-8151-E354E8D8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0E2F5-462B-4F81-A647-B7162F0D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319EBE-AE6B-4827-A48E-37AFA3FC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2DDB9C-C2FE-4501-8D56-0E1049E6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E8D937A-ECB4-4943-9EDA-C59CD8A2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A1D4FA-D6A2-48FA-8491-254D7BAC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FF81C8-5DBA-4ACF-8A19-0A30A489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956402-62EB-4220-B572-594BB75D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89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1FAEEB4-DD44-49BD-BAA4-2F65D8D0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9470767-0ABF-4DC6-9F4B-29A41E22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2DA34E-283D-4AD1-B35A-762B4B55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492AE3-6915-4333-BED3-ED489B1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A66D0B-7B28-4C97-9CD8-9CEB7F63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43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01AC6-E5BE-4E45-B997-1AF143AC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C9720A-3622-4F30-BCA3-50B2D249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74AAE2-8A9F-48E6-9399-E8B4D1AC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ADC7DE-5B5B-4CC3-A56C-4E7AA302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AE48AF-8C01-4E6A-9E4E-B8023172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16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9AAF3-F1B2-463D-BE0A-9640BFC5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EE7026-8F4A-47CD-A056-B53AAD61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8B6800-C607-41D5-9DE3-3DD54099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3C1FEA-6D56-4B03-ACB5-DA6380B8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E777BC-FC78-491C-90AA-FAA69C8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7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70E72-4B54-4A55-9A5D-DE141F9F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655C21-159B-4762-A73E-EF6D9B539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1E0C34-38FF-40C6-B6CF-6C50C8A73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4DA4FA-D751-4358-80E8-113285E6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23AA32-8E06-476B-86F1-E4D9131A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E29D35-DEC1-4434-B30F-83757F5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2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31718-AD14-43AE-8E3A-CBA0C7C3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B20660-7977-4135-8427-35109700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FD3C72-E960-4F63-8DC4-0ECB7E78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0CB519-CEA4-417A-9D79-5CE75022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1A2B92-AFFC-40C1-8EF7-FD19396D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C0DEDD8-41F9-4B6F-9E2F-75F90883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D4D2B7-0417-47ED-AA6D-C2A3D59D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EE06A9A-B555-4704-9C79-B68C888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961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6122F4-2F90-47C0-8844-633821E8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3D24D97-C432-4913-B010-0A789F75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0DC2CDB-29A4-4F8A-9CB1-A00875B5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DC42E8A-1015-4E02-B92B-6F1D188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7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D19DF63-FE7B-445C-BAD7-DE3FD5CF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2098213-D51A-4A39-BD2B-CEF513B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0BC61F1-0F8D-4728-98B5-DB416B03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1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43BD6A-3B62-4BA3-916F-F6FECAF9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7042CD-0B58-4EA4-85FF-5CDEFD05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7A0C31-02E0-4FF7-91A9-FE04A971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FD0858A-78BF-4D03-800D-09007BFB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BFF103-8702-4658-BE9F-0DE02748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9134D52-6DFE-420B-9740-9F0FB7FD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7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6879A-5E33-40C9-84F8-BA3788BF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0EB092D-00A1-441D-BAE6-9A8C3502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CD3B50-4F0E-48FA-AC92-2BACAD8D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C408C4-C16C-41B0-8A25-4CFA84B4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39170A-D80A-49A7-A632-5E54327B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9B5B03-B093-4C28-B02E-C9454FDD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9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616041-B221-4D5D-BF60-B5BA2BFD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D5E0F0-4D0D-467A-B3A7-DAB9D490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0BFCD2-743C-4C82-99C0-07C67A5A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7952-72C9-4503-86DD-A6A26FC551F6}" type="datetimeFigureOut">
              <a:rPr lang="pl-PL" smtClean="0"/>
              <a:t>09.03.2021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1CF9B6-DDF9-4155-A311-32A7F0FB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6C6977-5A5F-4931-A284-2D623264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2002-4DE2-46B8-A1ED-C7BF9CC7AB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05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36B2F-DD14-4EC6-B336-5EE11271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600835"/>
          </a:xfrm>
        </p:spPr>
        <p:txBody>
          <a:bodyPr>
            <a:normAutofit/>
          </a:bodyPr>
          <a:lstStyle/>
          <a:p>
            <a:pPr algn="just"/>
            <a:r>
              <a:rPr lang="pl-PL" sz="2200" dirty="0">
                <a:latin typeface="Arial Narrow" panose="020B0606020202030204" pitchFamily="34" charset="0"/>
              </a:rPr>
              <a:t>Przedmiotem prawa autorskiego jest utwór. Zgodnie z art. 1 ustawy o prawie autorskim i prawach pokrewnych jest nim: „każdy przejaw działalności twórczej o indywidualnym charakterze, ustalony w jakiejkolwiek postaci, niezależnie od wartości, przeznaczenia i sposobu wyrażenia”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2CE0EF-8D88-4C7A-BC66-087916498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latin typeface="Arial Narrow" panose="020B0606020202030204" pitchFamily="34" charset="0"/>
              </a:rPr>
              <a:t>Dzieło natury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DC93A55D-3B12-4ACA-A60F-A08AB0866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6955"/>
            <a:ext cx="5157787" cy="3420827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9E59D0-E5DF-43EC-A5BE-0A8F0D205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>
                <a:latin typeface="Arial Narrow" panose="020B0606020202030204" pitchFamily="34" charset="0"/>
              </a:rPr>
              <a:t>Dzieło małpy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5BE4F003-3C4F-42D9-8BBC-0A4763FE02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9" y="2636955"/>
            <a:ext cx="4699035" cy="3334077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1367771-25C4-4FE9-A32E-B32E256A466B}"/>
              </a:ext>
            </a:extLst>
          </p:cNvPr>
          <p:cNvSpPr txBox="1"/>
          <p:nvPr/>
        </p:nvSpPr>
        <p:spPr>
          <a:xfrm>
            <a:off x="836612" y="6315075"/>
            <a:ext cx="1079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15.</a:t>
            </a:r>
          </a:p>
        </p:txBody>
      </p:sp>
    </p:spTree>
    <p:extLst>
      <p:ext uri="{BB962C8B-B14F-4D97-AF65-F5344CB8AC3E}">
        <p14:creationId xmlns:p14="http://schemas.microsoft.com/office/powerpoint/2010/main" val="355327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ymbol zastępczy obrazu 10">
            <a:extLst>
              <a:ext uri="{FF2B5EF4-FFF2-40B4-BE49-F238E27FC236}">
                <a16:creationId xmlns:a16="http://schemas.microsoft.com/office/drawing/2014/main" id="{4EBDEB56-610E-4AD3-B70F-22F0F04BFA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r="4852"/>
          <a:stretch>
            <a:fillRect/>
          </a:stretch>
        </p:blipFill>
        <p:spPr/>
      </p:pic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88CE9B8-1875-4D95-9DFD-67A557355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03682"/>
            <a:ext cx="3932237" cy="5265306"/>
          </a:xfrm>
        </p:spPr>
        <p:txBody>
          <a:bodyPr/>
          <a:lstStyle/>
          <a:p>
            <a:r>
              <a:rPr lang="pl-PL" dirty="0"/>
              <a:t>R. Markiewicz, Zabawy z prawem autorskim, Warszawa 2015, s. 23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8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EC225-040E-4FA8-830A-15DC9FC0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1000" dirty="0"/>
              <a:t>R. Markiewicz, Zabawy z prawem autorskim, Warszawa 2015, s. 24</a:t>
            </a:r>
            <a:br>
              <a:rPr lang="pl-PL" sz="1000" dirty="0"/>
            </a:br>
            <a:endParaRPr lang="pl-PL" sz="2000" dirty="0">
              <a:latin typeface="Arial Narrow" panose="020B0606020202030204" pitchFamily="34" charset="0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3BD6601-74D2-48F4-9B9C-B05BB1BF5B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42" y="2487962"/>
            <a:ext cx="2071116" cy="3026664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F02EEB9-33D2-42F9-B2FA-FEF6BDAE3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93" y="1825625"/>
            <a:ext cx="3133214" cy="4351338"/>
          </a:xfrm>
        </p:spPr>
      </p:pic>
    </p:spTree>
    <p:extLst>
      <p:ext uri="{BB962C8B-B14F-4D97-AF65-F5344CB8AC3E}">
        <p14:creationId xmlns:p14="http://schemas.microsoft.com/office/powerpoint/2010/main" val="295903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FE9848E-43A6-4EC0-8E02-D6FF3E4CE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" y="4007711"/>
            <a:ext cx="5181600" cy="2561689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626AADA-A3D8-4D76-BCA6-6E296E386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12" y="1124289"/>
            <a:ext cx="4747606" cy="4351338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C30485F-958B-4EC4-B676-8FC01CE32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" y="97655"/>
            <a:ext cx="2595485" cy="373749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E499D8C-61F9-4DE0-9F6F-308F7A9D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19" y="97655"/>
            <a:ext cx="2553693" cy="3792613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4B34FAA-50A1-4F59-A5A2-41961FD25731}"/>
              </a:ext>
            </a:extLst>
          </p:cNvPr>
          <p:cNvSpPr txBox="1"/>
          <p:nvPr/>
        </p:nvSpPr>
        <p:spPr>
          <a:xfrm>
            <a:off x="7019512" y="5695950"/>
            <a:ext cx="4511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24.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904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09AF18D-1193-42E2-A6F2-62BAFCEBE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46855"/>
            <a:ext cx="6172200" cy="4354764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E6C5632-0DC7-4E42-913B-BE8B7EDE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9495"/>
            <a:ext cx="3932237" cy="5469493"/>
          </a:xfrm>
        </p:spPr>
        <p:txBody>
          <a:bodyPr>
            <a:normAutofit/>
          </a:bodyPr>
          <a:lstStyle/>
          <a:p>
            <a:r>
              <a:rPr lang="pl-PL" sz="2000" dirty="0"/>
              <a:t>R. Markiewicz, Zabawy z prawem autorskim, Warszawa 2015, s. 25.</a:t>
            </a:r>
          </a:p>
          <a:p>
            <a:endParaRPr lang="pl-PL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486502"/>
          </a:xfrm>
        </p:spPr>
        <p:txBody>
          <a:bodyPr>
            <a:normAutofit fontScale="90000"/>
          </a:bodyPr>
          <a:lstStyle/>
          <a:p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79E521-5A9F-479D-8561-173D937C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27" y="1087033"/>
            <a:ext cx="3388755" cy="468393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328B573-6A62-4A3F-9E6B-2DCD7FAEA62F}"/>
              </a:ext>
            </a:extLst>
          </p:cNvPr>
          <p:cNvSpPr txBox="1"/>
          <p:nvPr/>
        </p:nvSpPr>
        <p:spPr>
          <a:xfrm>
            <a:off x="838200" y="6153150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110.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422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10D48304-D8BF-494D-9240-C3B14D278F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r="7717"/>
          <a:stretch>
            <a:fillRect/>
          </a:stretch>
        </p:blipFill>
        <p:spPr/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E20FE0-579B-49F9-B32E-FB7B2E98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294" y="452761"/>
            <a:ext cx="4279036" cy="5743853"/>
          </a:xfrm>
        </p:spPr>
        <p:txBody>
          <a:bodyPr>
            <a:no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Czy wygląd człowieka lub jego życie mogą stanowić przedmiot prawa autorskiego?</a:t>
            </a:r>
          </a:p>
          <a:p>
            <a:endParaRPr lang="pl-PL" sz="2000" dirty="0">
              <a:latin typeface="Arial Narrow" panose="020B0606020202030204" pitchFamily="34" charset="0"/>
            </a:endParaRPr>
          </a:p>
          <a:p>
            <a:r>
              <a:rPr lang="pl-PL" sz="2000" dirty="0">
                <a:latin typeface="Arial Narrow" panose="020B0606020202030204" pitchFamily="34" charset="0"/>
              </a:rPr>
              <a:t>Znane artystki </a:t>
            </a:r>
            <a:r>
              <a:rPr lang="pl-PL" sz="2000" dirty="0" err="1">
                <a:latin typeface="Arial Narrow" panose="020B0606020202030204" pitchFamily="34" charset="0"/>
              </a:rPr>
              <a:t>Eva&amp;Adele</a:t>
            </a:r>
            <a:r>
              <a:rPr lang="pl-PL" sz="2000" dirty="0">
                <a:latin typeface="Arial Narrow" panose="020B0606020202030204" pitchFamily="34" charset="0"/>
              </a:rPr>
              <a:t>, uważały się za żyjącą rzeźbę-utwór.</a:t>
            </a:r>
          </a:p>
          <a:p>
            <a:endParaRPr lang="pl-PL" sz="2000" dirty="0">
              <a:latin typeface="Arial Narrow" panose="020B0606020202030204" pitchFamily="34" charset="0"/>
            </a:endParaRPr>
          </a:p>
          <a:p>
            <a:r>
              <a:rPr lang="pl-PL" sz="2000" dirty="0">
                <a:latin typeface="Arial Narrow" panose="020B0606020202030204" pitchFamily="34" charset="0"/>
              </a:rPr>
              <a:t>Możliwa ochrona </a:t>
            </a:r>
            <a:r>
              <a:rPr lang="pl-PL" sz="2000" dirty="0" err="1">
                <a:latin typeface="Arial Narrow" panose="020B0606020202030204" pitchFamily="34" charset="0"/>
              </a:rPr>
              <a:t>Evy&amp;Adele</a:t>
            </a:r>
            <a:r>
              <a:rPr lang="pl-PL" sz="2000" dirty="0">
                <a:latin typeface="Arial Narrow" panose="020B0606020202030204" pitchFamily="34" charset="0"/>
              </a:rPr>
              <a:t>:</a:t>
            </a:r>
          </a:p>
          <a:p>
            <a:pPr marL="457200" indent="-457200">
              <a:buAutoNum type="alphaLcParenR"/>
            </a:pPr>
            <a:r>
              <a:rPr lang="pl-PL" sz="2000" dirty="0">
                <a:latin typeface="Arial Narrow" panose="020B0606020202030204" pitchFamily="34" charset="0"/>
              </a:rPr>
              <a:t>Ochrona wizerunku w ramach dóbr osobistych</a:t>
            </a:r>
          </a:p>
          <a:p>
            <a:pPr marL="457200" indent="-457200">
              <a:buAutoNum type="alphaLcParenR"/>
            </a:pPr>
            <a:r>
              <a:rPr lang="pl-PL" sz="2000" dirty="0" err="1">
                <a:latin typeface="Arial Narrow" panose="020B0606020202030204" pitchFamily="34" charset="0"/>
              </a:rPr>
              <a:t>Autorskoprawna</a:t>
            </a:r>
            <a:r>
              <a:rPr lang="pl-PL" sz="2000" dirty="0">
                <a:latin typeface="Arial Narrow" panose="020B0606020202030204" pitchFamily="34" charset="0"/>
              </a:rPr>
              <a:t> ochrona ich charakteryzacji i kostiumów</a:t>
            </a:r>
          </a:p>
          <a:p>
            <a:pPr marL="457200" indent="-457200">
              <a:buAutoNum type="alphaLcParenR"/>
            </a:pPr>
            <a:r>
              <a:rPr lang="pl-PL" sz="2000" dirty="0">
                <a:latin typeface="Arial Narrow" panose="020B0606020202030204" pitchFamily="34" charset="0"/>
              </a:rPr>
              <a:t>Ochrona fotografii dokumentujących ich działalność artystyczną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75B421E-6A8C-442F-8B51-1A296ACFD026}"/>
              </a:ext>
            </a:extLst>
          </p:cNvPr>
          <p:cNvSpPr txBox="1"/>
          <p:nvPr/>
        </p:nvSpPr>
        <p:spPr>
          <a:xfrm>
            <a:off x="5105400" y="6076950"/>
            <a:ext cx="658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</a:t>
            </a:r>
            <a:r>
              <a:rPr lang="pl-PL"/>
              <a:t>16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10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F60C9-56EB-4D53-81BA-2C19D9D9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>
            <a:norm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Czy Jezus może być twórcą utworu?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7642B244-657C-45BB-87B0-E1D48E989D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r="15186"/>
          <a:stretch>
            <a:fillRect/>
          </a:stretch>
        </p:blipFill>
        <p:spPr/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36EA927-5855-44E9-8191-0E1F98B9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46682"/>
            <a:ext cx="3932238" cy="4006048"/>
          </a:xfrm>
        </p:spPr>
        <p:txBody>
          <a:bodyPr>
            <a:no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"A Course In </a:t>
            </a:r>
            <a:r>
              <a:rPr lang="pl-PL" sz="2000" dirty="0" err="1">
                <a:latin typeface="Arial Narrow" panose="020B0606020202030204" pitchFamily="34" charset="0"/>
              </a:rPr>
              <a:t>Miracles</a:t>
            </a:r>
            <a:r>
              <a:rPr lang="pl-PL" sz="2000" dirty="0">
                <a:latin typeface="Arial Narrow" panose="020B0606020202030204" pitchFamily="34" charset="0"/>
              </a:rPr>
              <a:t>"  autorstwa prof. Helen </a:t>
            </a:r>
            <a:r>
              <a:rPr lang="pl-PL" sz="2000" dirty="0" err="1">
                <a:latin typeface="Arial Narrow" panose="020B0606020202030204" pitchFamily="34" charset="0"/>
              </a:rPr>
              <a:t>Schucman</a:t>
            </a:r>
            <a:br>
              <a:rPr lang="pl-PL" sz="2000" dirty="0">
                <a:latin typeface="Arial Narrow" panose="020B0606020202030204" pitchFamily="34" charset="0"/>
              </a:rPr>
            </a:br>
            <a:endParaRPr lang="pl-PL" sz="2000" dirty="0">
              <a:latin typeface="Arial Narrow" panose="020B060602020203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23C604-ED50-4B31-9923-524393778FB2}"/>
              </a:ext>
            </a:extLst>
          </p:cNvPr>
          <p:cNvSpPr txBox="1"/>
          <p:nvPr/>
        </p:nvSpPr>
        <p:spPr>
          <a:xfrm>
            <a:off x="1076325" y="6162675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17</a:t>
            </a:r>
          </a:p>
        </p:txBody>
      </p:sp>
    </p:spTree>
    <p:extLst>
      <p:ext uri="{BB962C8B-B14F-4D97-AF65-F5344CB8AC3E}">
        <p14:creationId xmlns:p14="http://schemas.microsoft.com/office/powerpoint/2010/main" val="303396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82D22D95-EF89-4F6C-9E1D-3C40295842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" b="219"/>
          <a:stretch>
            <a:fillRect/>
          </a:stretch>
        </p:blipFill>
        <p:spPr/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E3E11A4-77D1-4D58-B040-FDC58301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660" y="523783"/>
            <a:ext cx="4239365" cy="5345205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Aby powstała ochrona </a:t>
            </a:r>
            <a:r>
              <a:rPr lang="pl-PL" sz="2000" dirty="0" err="1">
                <a:latin typeface="Arial Narrow" panose="020B0606020202030204" pitchFamily="34" charset="0"/>
              </a:rPr>
              <a:t>prawnoautorska</a:t>
            </a:r>
            <a:r>
              <a:rPr lang="pl-PL" sz="2000" dirty="0">
                <a:latin typeface="Arial Narrow" panose="020B0606020202030204" pitchFamily="34" charset="0"/>
              </a:rPr>
              <a:t> utwór musi być uzewnętrzniony, czyli „musi wyjść z głowy twórcy”, tak aby inne osoby mogły mieć możliwość zapoznania się z nim.</a:t>
            </a:r>
          </a:p>
          <a:p>
            <a:r>
              <a:rPr lang="pl-PL" sz="2000" dirty="0">
                <a:latin typeface="Arial Narrow" panose="020B0606020202030204" pitchFamily="34" charset="0"/>
              </a:rPr>
              <a:t>Nie jest jednak wymagane trwałe ustalenie utworu („utrwalenie”).</a:t>
            </a:r>
          </a:p>
          <a:p>
            <a:endParaRPr lang="pl-PL" sz="2000" dirty="0">
              <a:latin typeface="Arial Narrow" panose="020B060602020203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6FAC636-AFCF-4A4E-B161-02ECCE094548}"/>
              </a:ext>
            </a:extLst>
          </p:cNvPr>
          <p:cNvSpPr txBox="1"/>
          <p:nvPr/>
        </p:nvSpPr>
        <p:spPr>
          <a:xfrm>
            <a:off x="1000125" y="6172200"/>
            <a:ext cx="1035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17.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4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DEA753-8BF0-4BF3-B221-D03D5A11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10719"/>
            <a:ext cx="5157787" cy="1697207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Most Pont-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Neuf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„opakowany” przez Christo 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Jeanne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Claude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A6F3A17-C2C1-4B2A-B86B-DFECB32DF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2" y="2505075"/>
            <a:ext cx="4675839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838D584-3655-4FE1-848A-8F8CC8D04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10719"/>
            <a:ext cx="5183188" cy="1697207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Kolaż z projektem tego przedsięwzięcia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A189BA1-D5FD-4476-9542-14EF60B00A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94" y="3100737"/>
            <a:ext cx="3200400" cy="2493264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8A329796-B22A-4954-87F5-AE5C6A308C56}"/>
              </a:ext>
            </a:extLst>
          </p:cNvPr>
          <p:cNvSpPr txBox="1"/>
          <p:nvPr/>
        </p:nvSpPr>
        <p:spPr>
          <a:xfrm>
            <a:off x="1428750" y="6467475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20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13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5E126325-E87D-4868-8F12-DFC50924C9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b="10756"/>
          <a:stretch>
            <a:fillRect/>
          </a:stretch>
        </p:blipFill>
        <p:spPr/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3B7D57-D1EB-478C-A74D-E74E4B87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77049"/>
            <a:ext cx="3932237" cy="5291939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Czy to jest utwór?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Jakob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Gautel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umieścił napis </a:t>
            </a:r>
            <a:r>
              <a:rPr lang="pl-P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Paradise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nad toaletą w muzeum-szpitalu dla alkoholików.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1362FFF-EC89-49B1-A4E2-951689742EB2}"/>
              </a:ext>
            </a:extLst>
          </p:cNvPr>
          <p:cNvSpPr txBox="1"/>
          <p:nvPr/>
        </p:nvSpPr>
        <p:spPr>
          <a:xfrm>
            <a:off x="1133475" y="6143625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21.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360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251A5E-04B1-4DAD-9997-E9E7EABA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Czy to są utwory? 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C7D25CFF-A9EA-4801-8E7B-6882F061B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Czarny kwadrat 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K. Malewicz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9501E0F-B17C-4DD8-81B9-518ED7D2C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55" y="2775243"/>
            <a:ext cx="3414419" cy="3414419"/>
          </a:xfrm>
        </p:spPr>
      </p:pic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EA27DDC2-BA95-41D7-BFDA-90F865B7D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Wymazany de Kooning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R. Rauschenberg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527E6A4-AD0A-4113-A79E-24FC4256AE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17" y="2792430"/>
            <a:ext cx="3266982" cy="3492810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EA8B865-6E9C-49E1-8E88-FD0382E81D07}"/>
              </a:ext>
            </a:extLst>
          </p:cNvPr>
          <p:cNvSpPr txBox="1"/>
          <p:nvPr/>
        </p:nvSpPr>
        <p:spPr>
          <a:xfrm>
            <a:off x="839788" y="6400800"/>
            <a:ext cx="1072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21.</a:t>
            </a:r>
          </a:p>
        </p:txBody>
      </p:sp>
    </p:spTree>
    <p:extLst>
      <p:ext uri="{BB962C8B-B14F-4D97-AF65-F5344CB8AC3E}">
        <p14:creationId xmlns:p14="http://schemas.microsoft.com/office/powerpoint/2010/main" val="119695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EE6E16-4F7A-4B09-92E1-9EA99C26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Czy to są utwory?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8FF61A-19FB-45C6-968A-BEC07FD0C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4’33 John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Cage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D6DD82D-C081-4155-BD90-CCEAC2D41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87448"/>
            <a:ext cx="5157787" cy="3519841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154BB2-E2CB-4913-8DD2-E1A51FE6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Partytura Kosmogonii Krzysztofa Pendereckiego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AE65DC9-585F-44BB-BD5B-BDE7DCEDEF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7448"/>
            <a:ext cx="5131594" cy="3595071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D03FD45-157E-4B15-BC6A-9561E7934EC7}"/>
              </a:ext>
            </a:extLst>
          </p:cNvPr>
          <p:cNvSpPr txBox="1"/>
          <p:nvPr/>
        </p:nvSpPr>
        <p:spPr>
          <a:xfrm>
            <a:off x="1400175" y="6381750"/>
            <a:ext cx="874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22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3780317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422</Words>
  <Application>Microsoft Office PowerPoint</Application>
  <PresentationFormat>Panoramiczny</PresentationFormat>
  <Paragraphs>42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1_Motyw pakietu Office</vt:lpstr>
      <vt:lpstr>Przedmiotem prawa autorskiego jest utwór. Zgodnie z art. 1 ustawy o prawie autorskim i prawach pokrewnych jest nim: „każdy przejaw działalności twórczej o indywidualnym charakterze, ustalony w jakiejkolwiek postaci, niezależnie od wartości, przeznaczenia i sposobu wyrażenia”</vt:lpstr>
      <vt:lpstr>   </vt:lpstr>
      <vt:lpstr>Prezentacja programu PowerPoint</vt:lpstr>
      <vt:lpstr>Czy Jezus może być twórcą utworu? </vt:lpstr>
      <vt:lpstr>Prezentacja programu PowerPoint</vt:lpstr>
      <vt:lpstr>Prezentacja programu PowerPoint</vt:lpstr>
      <vt:lpstr>Prezentacja programu PowerPoint</vt:lpstr>
      <vt:lpstr>Czy to są utwory? </vt:lpstr>
      <vt:lpstr>Czy to są utwory?</vt:lpstr>
      <vt:lpstr>Prezentacja programu PowerPoint</vt:lpstr>
      <vt:lpstr>R. Markiewicz, Zabawy z prawem autorskim, Warszawa 2015, s. 24 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Natalia Daśko</dc:creator>
  <cp:lastModifiedBy>Natalia Daśko</cp:lastModifiedBy>
  <cp:revision>3</cp:revision>
  <dcterms:created xsi:type="dcterms:W3CDTF">2020-04-06T12:57:10Z</dcterms:created>
  <dcterms:modified xsi:type="dcterms:W3CDTF">2021-03-09T13:14:59Z</dcterms:modified>
</cp:coreProperties>
</file>