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lia Daśko" userId="0a18be58723d37e6" providerId="LiveId" clId="{3AE20224-2556-4D0C-AD8E-90FA4F0FAF54}"/>
    <pc:docChg chg="undo redo custSel delSld modSld">
      <pc:chgData name="Natalia Daśko" userId="0a18be58723d37e6" providerId="LiveId" clId="{3AE20224-2556-4D0C-AD8E-90FA4F0FAF54}" dt="2021-03-16T10:13:28.294" v="1421" actId="20577"/>
      <pc:docMkLst>
        <pc:docMk/>
      </pc:docMkLst>
      <pc:sldChg chg="del">
        <pc:chgData name="Natalia Daśko" userId="0a18be58723d37e6" providerId="LiveId" clId="{3AE20224-2556-4D0C-AD8E-90FA4F0FAF54}" dt="2021-03-16T09:51:33.743" v="0" actId="47"/>
        <pc:sldMkLst>
          <pc:docMk/>
          <pc:sldMk cId="2185319113" sldId="256"/>
        </pc:sldMkLst>
      </pc:sldChg>
      <pc:sldChg chg="addSp modSp mod">
        <pc:chgData name="Natalia Daśko" userId="0a18be58723d37e6" providerId="LiveId" clId="{3AE20224-2556-4D0C-AD8E-90FA4F0FAF54}" dt="2021-03-16T09:52:29.898" v="63" actId="20577"/>
        <pc:sldMkLst>
          <pc:docMk/>
          <pc:sldMk cId="245449536" sldId="276"/>
        </pc:sldMkLst>
        <pc:spChg chg="add mod">
          <ac:chgData name="Natalia Daśko" userId="0a18be58723d37e6" providerId="LiveId" clId="{3AE20224-2556-4D0C-AD8E-90FA4F0FAF54}" dt="2021-03-16T09:52:29.898" v="63" actId="20577"/>
          <ac:spMkLst>
            <pc:docMk/>
            <pc:sldMk cId="245449536" sldId="276"/>
            <ac:spMk id="2" creationId="{08C26AFB-CE7D-4CF7-803F-6734B2767F3B}"/>
          </ac:spMkLst>
        </pc:spChg>
      </pc:sldChg>
      <pc:sldChg chg="addSp modSp mod">
        <pc:chgData name="Natalia Daśko" userId="0a18be58723d37e6" providerId="LiveId" clId="{3AE20224-2556-4D0C-AD8E-90FA4F0FAF54}" dt="2021-03-16T09:53:12.027" v="73" actId="20577"/>
        <pc:sldMkLst>
          <pc:docMk/>
          <pc:sldMk cId="1770094911" sldId="277"/>
        </pc:sldMkLst>
        <pc:spChg chg="add mod">
          <ac:chgData name="Natalia Daśko" userId="0a18be58723d37e6" providerId="LiveId" clId="{3AE20224-2556-4D0C-AD8E-90FA4F0FAF54}" dt="2021-03-16T09:53:12.027" v="73" actId="20577"/>
          <ac:spMkLst>
            <pc:docMk/>
            <pc:sldMk cId="1770094911" sldId="277"/>
            <ac:spMk id="2" creationId="{E075213D-BF71-4D0C-A37C-1D32EBBB3F61}"/>
          </ac:spMkLst>
        </pc:spChg>
      </pc:sldChg>
      <pc:sldChg chg="addSp modSp mod">
        <pc:chgData name="Natalia Daśko" userId="0a18be58723d37e6" providerId="LiveId" clId="{3AE20224-2556-4D0C-AD8E-90FA4F0FAF54}" dt="2021-03-16T09:57:18.326" v="325" actId="20577"/>
        <pc:sldMkLst>
          <pc:docMk/>
          <pc:sldMk cId="2088029857" sldId="278"/>
        </pc:sldMkLst>
        <pc:spChg chg="mod">
          <ac:chgData name="Natalia Daśko" userId="0a18be58723d37e6" providerId="LiveId" clId="{3AE20224-2556-4D0C-AD8E-90FA4F0FAF54}" dt="2021-03-16T09:57:18.326" v="325" actId="20577"/>
          <ac:spMkLst>
            <pc:docMk/>
            <pc:sldMk cId="2088029857" sldId="278"/>
            <ac:spMk id="2" creationId="{17F255AF-4064-4894-A299-D375E709C6EE}"/>
          </ac:spMkLst>
        </pc:spChg>
        <pc:spChg chg="add mod">
          <ac:chgData name="Natalia Daśko" userId="0a18be58723d37e6" providerId="LiveId" clId="{3AE20224-2556-4D0C-AD8E-90FA4F0FAF54}" dt="2021-03-16T09:57:04.779" v="318" actId="20577"/>
          <ac:spMkLst>
            <pc:docMk/>
            <pc:sldMk cId="2088029857" sldId="278"/>
            <ac:spMk id="3" creationId="{DCD29391-21AA-40D2-B332-E57B1E89354A}"/>
          </ac:spMkLst>
        </pc:spChg>
      </pc:sldChg>
      <pc:sldChg chg="addSp modSp mod">
        <pc:chgData name="Natalia Daśko" userId="0a18be58723d37e6" providerId="LiveId" clId="{3AE20224-2556-4D0C-AD8E-90FA4F0FAF54}" dt="2021-03-16T09:57:41.387" v="331" actId="20577"/>
        <pc:sldMkLst>
          <pc:docMk/>
          <pc:sldMk cId="3896724132" sldId="279"/>
        </pc:sldMkLst>
        <pc:spChg chg="add mod">
          <ac:chgData name="Natalia Daśko" userId="0a18be58723d37e6" providerId="LiveId" clId="{3AE20224-2556-4D0C-AD8E-90FA4F0FAF54}" dt="2021-03-16T09:57:41.387" v="331" actId="20577"/>
          <ac:spMkLst>
            <pc:docMk/>
            <pc:sldMk cId="3896724132" sldId="279"/>
            <ac:spMk id="3" creationId="{982ACC07-AD50-4221-B58D-7F7DD93D4035}"/>
          </ac:spMkLst>
        </pc:spChg>
      </pc:sldChg>
      <pc:sldChg chg="addSp modSp mod">
        <pc:chgData name="Natalia Daśko" userId="0a18be58723d37e6" providerId="LiveId" clId="{3AE20224-2556-4D0C-AD8E-90FA4F0FAF54}" dt="2021-03-16T09:59:49.294" v="415" actId="20577"/>
        <pc:sldMkLst>
          <pc:docMk/>
          <pc:sldMk cId="696971187" sldId="280"/>
        </pc:sldMkLst>
        <pc:spChg chg="mod">
          <ac:chgData name="Natalia Daśko" userId="0a18be58723d37e6" providerId="LiveId" clId="{3AE20224-2556-4D0C-AD8E-90FA4F0FAF54}" dt="2021-03-16T09:59:23.669" v="411" actId="27636"/>
          <ac:spMkLst>
            <pc:docMk/>
            <pc:sldMk cId="696971187" sldId="280"/>
            <ac:spMk id="2" creationId="{B5D5FFCC-70D5-429A-9F6E-9223246F6609}"/>
          </ac:spMkLst>
        </pc:spChg>
        <pc:spChg chg="add mod">
          <ac:chgData name="Natalia Daśko" userId="0a18be58723d37e6" providerId="LiveId" clId="{3AE20224-2556-4D0C-AD8E-90FA4F0FAF54}" dt="2021-03-16T09:59:49.294" v="415" actId="20577"/>
          <ac:spMkLst>
            <pc:docMk/>
            <pc:sldMk cId="696971187" sldId="280"/>
            <ac:spMk id="4" creationId="{834D90A5-DC32-46EF-8CBB-A2A8280D5B0B}"/>
          </ac:spMkLst>
        </pc:spChg>
      </pc:sldChg>
      <pc:sldChg chg="addSp modSp mod">
        <pc:chgData name="Natalia Daśko" userId="0a18be58723d37e6" providerId="LiveId" clId="{3AE20224-2556-4D0C-AD8E-90FA4F0FAF54}" dt="2021-03-16T10:00:41.834" v="465" actId="20577"/>
        <pc:sldMkLst>
          <pc:docMk/>
          <pc:sldMk cId="2158634360" sldId="281"/>
        </pc:sldMkLst>
        <pc:spChg chg="mod">
          <ac:chgData name="Natalia Daśko" userId="0a18be58723d37e6" providerId="LiveId" clId="{3AE20224-2556-4D0C-AD8E-90FA4F0FAF54}" dt="2021-03-16T10:00:17.223" v="456" actId="20577"/>
          <ac:spMkLst>
            <pc:docMk/>
            <pc:sldMk cId="2158634360" sldId="281"/>
            <ac:spMk id="2" creationId="{196244B2-2F0B-465B-9CEC-80CDAC74AF81}"/>
          </ac:spMkLst>
        </pc:spChg>
        <pc:spChg chg="add mod">
          <ac:chgData name="Natalia Daśko" userId="0a18be58723d37e6" providerId="LiveId" clId="{3AE20224-2556-4D0C-AD8E-90FA4F0FAF54}" dt="2021-03-16T10:00:41.834" v="465" actId="20577"/>
          <ac:spMkLst>
            <pc:docMk/>
            <pc:sldMk cId="2158634360" sldId="281"/>
            <ac:spMk id="3" creationId="{9EBD1347-0E28-457B-AD9F-19C09EB22052}"/>
          </ac:spMkLst>
        </pc:spChg>
        <pc:picChg chg="mod">
          <ac:chgData name="Natalia Daśko" userId="0a18be58723d37e6" providerId="LiveId" clId="{3AE20224-2556-4D0C-AD8E-90FA4F0FAF54}" dt="2021-03-16T10:00:06.298" v="418" actId="1076"/>
          <ac:picMkLst>
            <pc:docMk/>
            <pc:sldMk cId="2158634360" sldId="281"/>
            <ac:picMk id="8" creationId="{FE721031-E1C1-4C3A-8B79-24D4E84B20D8}"/>
          </ac:picMkLst>
        </pc:picChg>
        <pc:picChg chg="mod">
          <ac:chgData name="Natalia Daśko" userId="0a18be58723d37e6" providerId="LiveId" clId="{3AE20224-2556-4D0C-AD8E-90FA4F0FAF54}" dt="2021-03-16T10:00:08.078" v="419" actId="1076"/>
          <ac:picMkLst>
            <pc:docMk/>
            <pc:sldMk cId="2158634360" sldId="281"/>
            <ac:picMk id="10" creationId="{EAFE3E8F-FD51-4AFF-AD14-89CC7C7D758A}"/>
          </ac:picMkLst>
        </pc:picChg>
        <pc:picChg chg="mod">
          <ac:chgData name="Natalia Daśko" userId="0a18be58723d37e6" providerId="LiveId" clId="{3AE20224-2556-4D0C-AD8E-90FA4F0FAF54}" dt="2021-03-16T10:00:09.328" v="420" actId="1076"/>
          <ac:picMkLst>
            <pc:docMk/>
            <pc:sldMk cId="2158634360" sldId="281"/>
            <ac:picMk id="16" creationId="{B27BDC10-39A0-4C12-9B97-43C72D9DEABA}"/>
          </ac:picMkLst>
        </pc:picChg>
      </pc:sldChg>
      <pc:sldChg chg="modSp mod">
        <pc:chgData name="Natalia Daśko" userId="0a18be58723d37e6" providerId="LiveId" clId="{3AE20224-2556-4D0C-AD8E-90FA4F0FAF54}" dt="2021-03-16T10:03:49.247" v="627" actId="20577"/>
        <pc:sldMkLst>
          <pc:docMk/>
          <pc:sldMk cId="2774739000" sldId="282"/>
        </pc:sldMkLst>
        <pc:spChg chg="mod">
          <ac:chgData name="Natalia Daśko" userId="0a18be58723d37e6" providerId="LiveId" clId="{3AE20224-2556-4D0C-AD8E-90FA4F0FAF54}" dt="2021-03-16T10:03:49.247" v="627" actId="20577"/>
          <ac:spMkLst>
            <pc:docMk/>
            <pc:sldMk cId="2774739000" sldId="282"/>
            <ac:spMk id="11" creationId="{4FA7C451-94C7-4F17-B98B-A3BF55440799}"/>
          </ac:spMkLst>
        </pc:spChg>
        <pc:picChg chg="mod">
          <ac:chgData name="Natalia Daśko" userId="0a18be58723d37e6" providerId="LiveId" clId="{3AE20224-2556-4D0C-AD8E-90FA4F0FAF54}" dt="2021-03-16T10:01:21.797" v="472" actId="1076"/>
          <ac:picMkLst>
            <pc:docMk/>
            <pc:sldMk cId="2774739000" sldId="282"/>
            <ac:picMk id="13" creationId="{A3DA74FF-0645-4FC8-829A-F65242871CF1}"/>
          </ac:picMkLst>
        </pc:picChg>
      </pc:sldChg>
      <pc:sldChg chg="addSp modSp mod">
        <pc:chgData name="Natalia Daśko" userId="0a18be58723d37e6" providerId="LiveId" clId="{3AE20224-2556-4D0C-AD8E-90FA4F0FAF54}" dt="2021-03-16T10:04:50.642" v="714" actId="20577"/>
        <pc:sldMkLst>
          <pc:docMk/>
          <pc:sldMk cId="218112021" sldId="283"/>
        </pc:sldMkLst>
        <pc:spChg chg="mod">
          <ac:chgData name="Natalia Daśko" userId="0a18be58723d37e6" providerId="LiveId" clId="{3AE20224-2556-4D0C-AD8E-90FA4F0FAF54}" dt="2021-03-16T10:04:31.650" v="705" actId="20577"/>
          <ac:spMkLst>
            <pc:docMk/>
            <pc:sldMk cId="218112021" sldId="283"/>
            <ac:spMk id="2" creationId="{6268437E-F1A7-447D-89F6-8DF2E408A0AD}"/>
          </ac:spMkLst>
        </pc:spChg>
        <pc:spChg chg="add mod">
          <ac:chgData name="Natalia Daśko" userId="0a18be58723d37e6" providerId="LiveId" clId="{3AE20224-2556-4D0C-AD8E-90FA4F0FAF54}" dt="2021-03-16T10:04:50.642" v="714" actId="20577"/>
          <ac:spMkLst>
            <pc:docMk/>
            <pc:sldMk cId="218112021" sldId="283"/>
            <ac:spMk id="4" creationId="{EF4EDF77-2E59-4D04-B753-6CA468066308}"/>
          </ac:spMkLst>
        </pc:spChg>
      </pc:sldChg>
      <pc:sldChg chg="modSp mod">
        <pc:chgData name="Natalia Daśko" userId="0a18be58723d37e6" providerId="LiveId" clId="{3AE20224-2556-4D0C-AD8E-90FA4F0FAF54}" dt="2021-03-16T10:07:06.572" v="863" actId="20577"/>
        <pc:sldMkLst>
          <pc:docMk/>
          <pc:sldMk cId="1194663593" sldId="284"/>
        </pc:sldMkLst>
        <pc:spChg chg="mod">
          <ac:chgData name="Natalia Daśko" userId="0a18be58723d37e6" providerId="LiveId" clId="{3AE20224-2556-4D0C-AD8E-90FA4F0FAF54}" dt="2021-03-16T10:07:06.572" v="863" actId="20577"/>
          <ac:spMkLst>
            <pc:docMk/>
            <pc:sldMk cId="1194663593" sldId="284"/>
            <ac:spMk id="3" creationId="{97D21F2C-16F4-4DC6-A74D-575B1B649A65}"/>
          </ac:spMkLst>
        </pc:spChg>
      </pc:sldChg>
      <pc:sldChg chg="modSp mod">
        <pc:chgData name="Natalia Daśko" userId="0a18be58723d37e6" providerId="LiveId" clId="{3AE20224-2556-4D0C-AD8E-90FA4F0FAF54}" dt="2021-03-16T10:07:50.069" v="898" actId="20577"/>
        <pc:sldMkLst>
          <pc:docMk/>
          <pc:sldMk cId="1586058544" sldId="285"/>
        </pc:sldMkLst>
        <pc:spChg chg="mod">
          <ac:chgData name="Natalia Daśko" userId="0a18be58723d37e6" providerId="LiveId" clId="{3AE20224-2556-4D0C-AD8E-90FA4F0FAF54}" dt="2021-03-16T10:07:50.069" v="898" actId="20577"/>
          <ac:spMkLst>
            <pc:docMk/>
            <pc:sldMk cId="1586058544" sldId="285"/>
            <ac:spMk id="3" creationId="{97D21F2C-16F4-4DC6-A74D-575B1B649A65}"/>
          </ac:spMkLst>
        </pc:spChg>
      </pc:sldChg>
      <pc:sldChg chg="modSp mod">
        <pc:chgData name="Natalia Daśko" userId="0a18be58723d37e6" providerId="LiveId" clId="{3AE20224-2556-4D0C-AD8E-90FA4F0FAF54}" dt="2021-03-16T10:13:04.513" v="1396" actId="20577"/>
        <pc:sldMkLst>
          <pc:docMk/>
          <pc:sldMk cId="3188813031" sldId="286"/>
        </pc:sldMkLst>
        <pc:spChg chg="mod">
          <ac:chgData name="Natalia Daśko" userId="0a18be58723d37e6" providerId="LiveId" clId="{3AE20224-2556-4D0C-AD8E-90FA4F0FAF54}" dt="2021-03-16T10:13:04.513" v="1396" actId="20577"/>
          <ac:spMkLst>
            <pc:docMk/>
            <pc:sldMk cId="3188813031" sldId="286"/>
            <ac:spMk id="3" creationId="{97D21F2C-16F4-4DC6-A74D-575B1B649A65}"/>
          </ac:spMkLst>
        </pc:spChg>
      </pc:sldChg>
      <pc:sldChg chg="modSp mod">
        <pc:chgData name="Natalia Daśko" userId="0a18be58723d37e6" providerId="LiveId" clId="{3AE20224-2556-4D0C-AD8E-90FA4F0FAF54}" dt="2021-03-16T10:13:28.294" v="1421" actId="20577"/>
        <pc:sldMkLst>
          <pc:docMk/>
          <pc:sldMk cId="586601846" sldId="288"/>
        </pc:sldMkLst>
        <pc:spChg chg="mod">
          <ac:chgData name="Natalia Daśko" userId="0a18be58723d37e6" providerId="LiveId" clId="{3AE20224-2556-4D0C-AD8E-90FA4F0FAF54}" dt="2021-03-16T10:13:28.294" v="1421" actId="20577"/>
          <ac:spMkLst>
            <pc:docMk/>
            <pc:sldMk cId="586601846" sldId="288"/>
            <ac:spMk id="2" creationId="{8F7DDAD4-FD17-4920-AF16-54115F185F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D3E98F-04A1-4436-8E0D-946FAFE6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86985C3-7398-4E23-A9D3-E6EAF8A09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8496C9E-D06F-45C9-A1D8-0F8E7C7F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5731-56B2-46B7-96A1-74962740AD2E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C99450B-FEBF-439D-8947-C91F1AFE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302F43-8C98-4324-B0B8-4911AC85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6DF8-9E7E-42EA-A1E2-244A329963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199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E26BF9-1EF2-4F69-BFF1-7C0B86FD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19CAABD-158A-478D-B5AD-196E5CC6C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6CAF4B-3214-4FB5-8B16-DED98801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5731-56B2-46B7-96A1-74962740AD2E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96A803-E211-4E80-ACDF-EDBBD35B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4C021C4-4A43-4746-9831-2D945B6B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6DF8-9E7E-42EA-A1E2-244A329963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232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B42301E-8524-4AB3-A9CD-EF1F387DA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FA82D49-0B32-44D7-920D-349EFD1B6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6C80FE1-DA4F-4276-9093-94FA252A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5731-56B2-46B7-96A1-74962740AD2E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683F8B-4161-4A19-B588-2BEFDAE4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D3B6707-0AB1-484A-85F9-CB10F632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6DF8-9E7E-42EA-A1E2-244A329963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109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26FE4E-8F25-440D-9367-ED0D83A9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DA642C-6DEE-4704-8F81-CCC0D191F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CD38FA-292F-4519-9244-32F8093D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5731-56B2-46B7-96A1-74962740AD2E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067023-FC8A-46B0-9912-83E3145F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CF5E3A8-A7BA-4E02-AD4E-300AE7BF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6DF8-9E7E-42EA-A1E2-244A329963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731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1A6148-7B19-47B9-B871-D02C7B7B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FF632C7-C979-4B31-82B7-59215AEBE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065193-2B25-4AA0-A9BA-C48E4AE4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5731-56B2-46B7-96A1-74962740AD2E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20D2F08-E785-4AB0-A24D-37AFFD20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205DC1-E060-4B3E-921A-396BFD3E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6DF8-9E7E-42EA-A1E2-244A329963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14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E54887-7E77-44E6-BB37-9ED23AE5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0FF682-76A8-403D-9223-549A4030D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136BC26-7DDC-412B-BFBC-D7645CEDB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F4CB1E7-E36F-4F2B-8187-CD7D0B52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5731-56B2-46B7-96A1-74962740AD2E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6BB52AD-A384-497F-B4E3-5BA31965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B9FFC63-C124-40E9-B83B-2361DBAF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6DF8-9E7E-42EA-A1E2-244A329963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95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16937E-3735-457F-BAE1-AE7AEF521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FDAE968-E2B1-4206-85A5-05FF1367A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091F6D7-048D-471D-B91F-305770308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B4317D8-D536-4896-A193-7FD83BB26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9677CA0-4F84-4A2C-A567-AF153E87C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C0B8473-8FA9-4198-B2AE-BF2DE6C3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5731-56B2-46B7-96A1-74962740AD2E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3924862-E2C0-4D15-92C3-CCB45C81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072A02D-DB30-43EF-A55B-277429FA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6DF8-9E7E-42EA-A1E2-244A329963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922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CA2796-295F-497D-9C1B-248929C6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44E43DB-767D-433B-8471-0713BCD4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5731-56B2-46B7-96A1-74962740AD2E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3BA45F4-14B9-4EDC-89EC-C98F6E55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3B6DBA3-E2C5-42E1-9A2B-7FF3EE1B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6DF8-9E7E-42EA-A1E2-244A329963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66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6A1293F-6205-468E-A497-71B0C0F6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5731-56B2-46B7-96A1-74962740AD2E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6297804-D1CD-485C-8A76-2FE88F4F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4C70A8B-ABE1-4806-BF6B-A5C9C6FF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6DF8-9E7E-42EA-A1E2-244A329963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885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F64560-08B9-4067-B545-A947619A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BBDC38-BB50-4692-8CC4-8E2891C1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05F89AF-C92B-4A2E-BC33-74825AEFC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43EF34D-8343-4658-A510-3B2A7D9B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5731-56B2-46B7-96A1-74962740AD2E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BCD9C09-FE4A-44BC-B362-01617CB7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9CFAF7D-A1D0-4B2E-8EB7-292B4ADB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6DF8-9E7E-42EA-A1E2-244A329963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93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840BA3-AA75-4CDA-B1CB-68E2A6E6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0E1C6AD-96AE-4503-8884-DF28B47B6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FB96353-E22E-4D03-82F1-8AB62164E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8A50861-7F19-49E1-BD5D-92D2AC89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5731-56B2-46B7-96A1-74962740AD2E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83C16C8-A886-4E51-A084-42D643C8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8D97CCA-467F-4FAB-99A0-2D423AAD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6DF8-9E7E-42EA-A1E2-244A329963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493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B722BC9-DBD2-4F2D-A9DE-B5576864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6A26EFB-E9D9-4F75-8B37-369007C0E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13DCD2-9A08-4C77-ACFD-948E01CA4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5731-56B2-46B7-96A1-74962740AD2E}" type="datetimeFigureOut">
              <a:rPr lang="pl-PL" smtClean="0"/>
              <a:t>16.03.2021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4359480-CBF9-47E9-A3A1-D69BE1485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2A0AA5-1215-410F-BC05-117AB8CA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C6DF8-9E7E-42EA-A1E2-244A329963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526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5B5F14-4842-4CF0-BFBE-A215A7F9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POSTACIE UTWORU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53C10F-9CD6-4E42-B1B6-29F37259A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1384917"/>
            <a:ext cx="10741241" cy="47920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dirty="0">
                <a:latin typeface="Arial Narrow" panose="020B0606020202030204" pitchFamily="34" charset="0"/>
                <a:cs typeface="Arial" panose="020B0604020202020204" pitchFamily="34" charset="0"/>
              </a:rPr>
              <a:t>Art. 1 ust. 2 </a:t>
            </a:r>
            <a:r>
              <a:rPr lang="pl-PL" sz="2400" dirty="0" err="1">
                <a:latin typeface="Arial Narrow" panose="020B0606020202030204" pitchFamily="34" charset="0"/>
                <a:cs typeface="Arial" panose="020B0604020202020204" pitchFamily="34" charset="0"/>
              </a:rPr>
              <a:t>PrAut</a:t>
            </a:r>
            <a:r>
              <a:rPr lang="pl-PL" sz="2400" dirty="0">
                <a:latin typeface="Arial Narrow" panose="020B0606020202030204" pitchFamily="34" charset="0"/>
                <a:cs typeface="Arial" panose="020B0604020202020204" pitchFamily="34" charset="0"/>
              </a:rPr>
              <a:t> wymienia przykładowe postacie utworów:</a:t>
            </a:r>
          </a:p>
          <a:p>
            <a:pPr marL="514350" indent="-514350">
              <a:buAutoNum type="arabicParenR"/>
            </a:pPr>
            <a:r>
              <a:rPr lang="pl-PL" sz="2400" dirty="0">
                <a:latin typeface="Arial Narrow" panose="020B0606020202030204" pitchFamily="34" charset="0"/>
                <a:cs typeface="Arial" panose="020B0604020202020204" pitchFamily="34" charset="0"/>
              </a:rPr>
              <a:t>Wyrażone słowem, symbolami matematycznymi, znakami graficznymi (literackie, publicystyczne, naukowe, kartograficzne oraz programy komputerowe),</a:t>
            </a:r>
          </a:p>
          <a:p>
            <a:pPr marL="514350" indent="-514350">
              <a:buAutoNum type="arabicParenR"/>
            </a:pPr>
            <a:r>
              <a:rPr lang="pl-PL" sz="2400" dirty="0">
                <a:latin typeface="Arial Narrow" panose="020B0606020202030204" pitchFamily="34" charset="0"/>
                <a:cs typeface="Arial" panose="020B0604020202020204" pitchFamily="34" charset="0"/>
              </a:rPr>
              <a:t>Plastyczne,</a:t>
            </a:r>
          </a:p>
          <a:p>
            <a:pPr marL="514350" indent="-514350">
              <a:buAutoNum type="arabicParenR"/>
            </a:pPr>
            <a:r>
              <a:rPr lang="pl-PL" sz="2400" dirty="0">
                <a:latin typeface="Arial Narrow" panose="020B0606020202030204" pitchFamily="34" charset="0"/>
                <a:cs typeface="Arial" panose="020B0604020202020204" pitchFamily="34" charset="0"/>
              </a:rPr>
              <a:t>Fotograficzne,</a:t>
            </a:r>
          </a:p>
          <a:p>
            <a:pPr marL="514350" indent="-514350">
              <a:buAutoNum type="arabicParenR"/>
            </a:pPr>
            <a:r>
              <a:rPr lang="pl-PL" sz="2400" dirty="0">
                <a:latin typeface="Arial Narrow" panose="020B0606020202030204" pitchFamily="34" charset="0"/>
                <a:cs typeface="Arial" panose="020B0604020202020204" pitchFamily="34" charset="0"/>
              </a:rPr>
              <a:t>Lutnicze,</a:t>
            </a:r>
          </a:p>
          <a:p>
            <a:pPr marL="514350" indent="-514350">
              <a:buAutoNum type="arabicParenR"/>
            </a:pPr>
            <a:r>
              <a:rPr lang="pl-PL" sz="2400" dirty="0">
                <a:latin typeface="Arial Narrow" panose="020B0606020202030204" pitchFamily="34" charset="0"/>
                <a:cs typeface="Arial" panose="020B0604020202020204" pitchFamily="34" charset="0"/>
              </a:rPr>
              <a:t>Wzornictwa przemysłowego,</a:t>
            </a:r>
          </a:p>
          <a:p>
            <a:pPr marL="514350" indent="-514350">
              <a:buAutoNum type="arabicParenR"/>
            </a:pPr>
            <a:r>
              <a:rPr lang="pl-PL" sz="2400" dirty="0">
                <a:latin typeface="Arial Narrow" panose="020B0606020202030204" pitchFamily="34" charset="0"/>
                <a:cs typeface="Arial" panose="020B0604020202020204" pitchFamily="34" charset="0"/>
              </a:rPr>
              <a:t>Architektoniczne, architektoniczno-urbanistyczne i urbanistyczne,</a:t>
            </a:r>
          </a:p>
          <a:p>
            <a:pPr marL="514350" indent="-514350">
              <a:buAutoNum type="arabicParenR"/>
            </a:pPr>
            <a:r>
              <a:rPr lang="pl-PL" sz="2400" dirty="0">
                <a:latin typeface="Arial Narrow" panose="020B0606020202030204" pitchFamily="34" charset="0"/>
                <a:cs typeface="Arial" panose="020B0604020202020204" pitchFamily="34" charset="0"/>
              </a:rPr>
              <a:t>Muzyczne i słowno-muzyczne,</a:t>
            </a:r>
          </a:p>
          <a:p>
            <a:pPr marL="514350" indent="-514350">
              <a:buAutoNum type="arabicParenR"/>
            </a:pPr>
            <a:r>
              <a:rPr lang="pl-PL" sz="2400" dirty="0">
                <a:latin typeface="Arial Narrow" panose="020B0606020202030204" pitchFamily="34" charset="0"/>
                <a:cs typeface="Arial" panose="020B0604020202020204" pitchFamily="34" charset="0"/>
              </a:rPr>
              <a:t>Sceniczne, sceniczno-muzyczne, choreograficzne i pantomimiczne,</a:t>
            </a:r>
          </a:p>
          <a:p>
            <a:pPr marL="514350" indent="-514350">
              <a:buAutoNum type="arabicParenR"/>
            </a:pPr>
            <a:r>
              <a:rPr lang="pl-PL" sz="2400" dirty="0">
                <a:latin typeface="Arial Narrow" panose="020B0606020202030204" pitchFamily="34" charset="0"/>
                <a:cs typeface="Arial" panose="020B0604020202020204" pitchFamily="34" charset="0"/>
              </a:rPr>
              <a:t>Audiowizualne (w tym filmowe)</a:t>
            </a:r>
          </a:p>
          <a:p>
            <a:pPr marL="514350" indent="-514350">
              <a:buAutoNum type="arabicParenR"/>
            </a:pPr>
            <a:endParaRPr lang="pl-PL" dirty="0"/>
          </a:p>
          <a:p>
            <a:pPr marL="514350" indent="-514350">
              <a:buAutoNum type="arabicParenR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528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7DDAD4-FD17-4920-AF16-54115F18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DZIEŁA WSPÓŁAUTORSKIE i ŁĄCZNE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D21F2C-16F4-4DC6-A74D-575B1B649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Dzieło stworzone przez kilku twórców to dzieła współautorskie (art. 9 </a:t>
            </a:r>
            <a:r>
              <a:rPr lang="pl-PL" sz="2400" dirty="0" err="1">
                <a:latin typeface="Arial" panose="020B0604020202020204" pitchFamily="34" charset="0"/>
                <a:cs typeface="Arial" panose="020B0604020202020204" pitchFamily="34" charset="0"/>
              </a:rPr>
              <a:t>PrAut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0" indent="0" algn="just">
              <a:buNone/>
            </a:pPr>
            <a:endParaRPr lang="pl-P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Odrębne utwory połączone następnie dla wspólnej eksploatacji to dzieło połączone (art. 10 </a:t>
            </a:r>
            <a:r>
              <a:rPr lang="pl-PL" sz="2400" dirty="0" err="1">
                <a:latin typeface="Arial" panose="020B0604020202020204" pitchFamily="34" charset="0"/>
                <a:cs typeface="Arial" panose="020B0604020202020204" pitchFamily="34" charset="0"/>
              </a:rPr>
              <a:t>PrAut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9466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7DDAD4-FD17-4920-AF16-54115F18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D21F2C-16F4-4DC6-A74D-575B1B649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Zbiory, antologie, wybory, bazy danych spełniające cechy utworu są przedmiotem prawa autorskiego, nawet jeżeli zawierają niechronione materiały, o ile przyjęty w nich dobór, układ lub zestawienie ma twórczy charakter, bez uszczerbku dla praw do wykorzystanych utworów (art. 3 prawa autorskiego)</a:t>
            </a:r>
          </a:p>
        </p:txBody>
      </p:sp>
    </p:spTree>
    <p:extLst>
      <p:ext uri="{BB962C8B-B14F-4D97-AF65-F5344CB8AC3E}">
        <p14:creationId xmlns:p14="http://schemas.microsoft.com/office/powerpoint/2010/main" val="158605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7DDAD4-FD17-4920-AF16-54115F18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DZIEŁA ZBIOROWE, PRACOWNICZE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D21F2C-16F4-4DC6-A74D-575B1B649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l-PL" sz="2400" b="1" dirty="0">
                <a:latin typeface="Arial" panose="020B0604020202020204" pitchFamily="34" charset="0"/>
                <a:cs typeface="Arial" panose="020B0604020202020204" pitchFamily="34" charset="0"/>
              </a:rPr>
              <a:t>Prawa majątkowe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, co do zasady, zgodnie z art. 8 ustawy powstają </a:t>
            </a:r>
            <a:r>
              <a:rPr lang="pl-PL" sz="2400" b="1" dirty="0">
                <a:latin typeface="Arial" panose="020B0604020202020204" pitchFamily="34" charset="0"/>
                <a:cs typeface="Arial" panose="020B0604020202020204" pitchFamily="34" charset="0"/>
              </a:rPr>
              <a:t>na rzecz twórcy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; jednakże są od tego pewne wyjątki.</a:t>
            </a:r>
          </a:p>
          <a:p>
            <a:pPr marL="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Prawa majątkowe powstają </a:t>
            </a:r>
            <a:r>
              <a:rPr lang="pl-PL" sz="2400" b="1" dirty="0">
                <a:latin typeface="Arial" panose="020B0604020202020204" pitchFamily="34" charset="0"/>
                <a:cs typeface="Arial" panose="020B0604020202020204" pitchFamily="34" charset="0"/>
              </a:rPr>
              <a:t>na rzecz pracodawcy 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w przypadku pracowniczych programów komputerowych (art. 74 ust. 3 prawa autorskiego), a w przypadku dzieł zbiorowych (tj. encyklopedie, numery czasopism, słowniki) prawa majątkowe powstają na rzecz producenta lub wydawcy (art. 11 prawa autorskiego).</a:t>
            </a:r>
          </a:p>
          <a:p>
            <a:pPr marL="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Z kolei w przypadku „dzieł pracowniczych” i utworów audiowizualnych ustawa przewiduje pochodne nabycia prawa do ich eksploatacji, zgodnie z art. </a:t>
            </a:r>
            <a:r>
              <a:rPr lang="pl-PL" sz="2400" b="1" dirty="0">
                <a:latin typeface="Arial" panose="020B0604020202020204" pitchFamily="34" charset="0"/>
                <a:cs typeface="Arial" panose="020B0604020202020204" pitchFamily="34" charset="0"/>
              </a:rPr>
              <a:t>12, 14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, 70 ust. 1 prawa autorskiego.</a:t>
            </a:r>
          </a:p>
          <a:p>
            <a:pPr marL="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Zasady dotyczące praw do utworów pracowniczych nie dotyczą dzieł stworzonych na podstawie umów cywilnoprawnych, np. umowy o dzieło lub umowy zlecenia, czy też dzieł wykonanych w ramach konkursu.</a:t>
            </a:r>
          </a:p>
        </p:txBody>
      </p:sp>
    </p:spTree>
    <p:extLst>
      <p:ext uri="{BB962C8B-B14F-4D97-AF65-F5344CB8AC3E}">
        <p14:creationId xmlns:p14="http://schemas.microsoft.com/office/powerpoint/2010/main" val="318881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D21F2C-16F4-4DC6-A74D-575B1B649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533400"/>
            <a:ext cx="10544175" cy="56435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Art. 12. </a:t>
            </a:r>
            <a:r>
              <a:rPr lang="pl-PL" sz="2400">
                <a:latin typeface="Arial" panose="020B0604020202020204" pitchFamily="34" charset="0"/>
                <a:cs typeface="Arial" panose="020B0604020202020204" pitchFamily="34" charset="0"/>
              </a:rPr>
              <a:t>prawa autorskiego</a:t>
            </a:r>
            <a:endParaRPr lang="pl-P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Autorskie prawa majątkowe pracodawcy twórcy utworu</a:t>
            </a:r>
          </a:p>
          <a:p>
            <a:pPr marL="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  <a:p>
            <a:pPr marL="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Jeżeli ustawa lub umowa o pracę nie stanowią inaczej, pracodawca, którego pracownik stworzył utwór w wyniku wykonywania obowiązków ze stosunku pracy, nabywa z chwilą przyjęcia utworu autorskie prawa majątkowe w granicach wynikających z celu umowy o pracę i zgodnego zamiaru stron.</a:t>
            </a:r>
          </a:p>
          <a:p>
            <a:pPr marL="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  <a:p>
            <a:pPr marL="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Jeżeli pracodawca, w okresie dwóch lat od daty przyjęcia utworu, nie przystąpi do rozpowszechniania utworu przeznaczonego w umowie o pracę do rozpowszechnienia, twórca może wyznaczyć pracodawcy na piśmie odpowiedni termin na rozpowszechnienie utworu z tym skutkiem, że po jego bezskutecznym upływie prawa uzyskane przez pracodawcę wraz z własnością przedmiotu, na którym utwór utrwalono, powracają do twórcy, chyba że umowa stanowi inaczej. Strony mogą określić inny termin na przystąpienie do rozpowszechniania utworu.</a:t>
            </a:r>
          </a:p>
          <a:p>
            <a:pPr marL="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  <a:p>
            <a:pPr marL="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Jeżeli umowa o pracę nie stanowi inaczej, z chwilą przyjęcia utworu pracodawca nabywa własność przedmiotu, na którym utwór utrwalono.</a:t>
            </a:r>
          </a:p>
        </p:txBody>
      </p:sp>
    </p:spTree>
    <p:extLst>
      <p:ext uri="{BB962C8B-B14F-4D97-AF65-F5344CB8AC3E}">
        <p14:creationId xmlns:p14="http://schemas.microsoft.com/office/powerpoint/2010/main" val="360203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7DDAD4-FD17-4920-AF16-54115F18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PRZEDMIOTY WYŁĄCZONE SPOD OCHRONY AUTORSKIEJ NA PODSTAWIE art. 4 </a:t>
            </a:r>
            <a:r>
              <a:rPr lang="pl-PL" sz="2800">
                <a:latin typeface="Arial" panose="020B0604020202020204" pitchFamily="34" charset="0"/>
                <a:cs typeface="Arial" panose="020B0604020202020204" pitchFamily="34" charset="0"/>
              </a:rPr>
              <a:t>prawa autorskiego </a:t>
            </a:r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D21F2C-16F4-4DC6-A74D-575B1B649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Nie mają statutu utworów: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akty normatywne lub ich urzędowe projekty,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urzędowe dokumenty, materiały, znaki i symbole,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opublikowane opis patentowe lub ochronne,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proste informacje </a:t>
            </a:r>
            <a:r>
              <a:rPr lang="pl-PL" sz="2400">
                <a:latin typeface="Arial" panose="020B0604020202020204" pitchFamily="34" charset="0"/>
                <a:cs typeface="Arial" panose="020B0604020202020204" pitchFamily="34" charset="0"/>
              </a:rPr>
              <a:t>prasowe.</a:t>
            </a:r>
            <a:endParaRPr lang="pl-P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0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F503A6C7-927F-4E5E-B8E0-EC9FDC0F8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378" y="749008"/>
            <a:ext cx="5157787" cy="823912"/>
          </a:xfrm>
        </p:spPr>
        <p:txBody>
          <a:bodyPr/>
          <a:lstStyle/>
          <a:p>
            <a:r>
              <a:rPr lang="pl-PL" dirty="0"/>
              <a:t>Origami jako utwór plastyczny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CFF785AA-2609-4B76-B7B3-8677CE5CF6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44" y="1915879"/>
            <a:ext cx="2995600" cy="3684588"/>
          </a:xfrm>
        </p:spPr>
      </p:pic>
      <p:sp>
        <p:nvSpPr>
          <p:cNvPr id="11" name="Symbol zastępczy tekstu 10">
            <a:extLst>
              <a:ext uri="{FF2B5EF4-FFF2-40B4-BE49-F238E27FC236}">
                <a16:creationId xmlns:a16="http://schemas.microsoft.com/office/drawing/2014/main" id="{D1F8CD04-CED0-4A78-9191-819C58270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65668" y="882172"/>
            <a:ext cx="5183188" cy="823912"/>
          </a:xfrm>
        </p:spPr>
        <p:txBody>
          <a:bodyPr>
            <a:normAutofit fontScale="85000" lnSpcReduction="10000"/>
          </a:bodyPr>
          <a:lstStyle/>
          <a:p>
            <a:r>
              <a:rPr lang="pl-PL" dirty="0"/>
              <a:t>„Rozłożone origami” Roberta Langa</a:t>
            </a:r>
          </a:p>
          <a:p>
            <a:r>
              <a:rPr lang="pl-PL" dirty="0"/>
              <a:t>pokolorowane następnie przez Sarah Morris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AC33CB08-EDFC-4579-B443-9F9B4B7C5EB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25" y="2110421"/>
            <a:ext cx="6397388" cy="3242814"/>
          </a:xfr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08C26AFB-CE7D-4CF7-803F-6734B2767F3B}"/>
              </a:ext>
            </a:extLst>
          </p:cNvPr>
          <p:cNvSpPr txBox="1"/>
          <p:nvPr/>
        </p:nvSpPr>
        <p:spPr>
          <a:xfrm>
            <a:off x="1299444" y="5972175"/>
            <a:ext cx="1008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29</a:t>
            </a:r>
          </a:p>
        </p:txBody>
      </p:sp>
    </p:spTree>
    <p:extLst>
      <p:ext uri="{BB962C8B-B14F-4D97-AF65-F5344CB8AC3E}">
        <p14:creationId xmlns:p14="http://schemas.microsoft.com/office/powerpoint/2010/main" val="24544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DC8AC15-5C83-4EE2-807E-787FB0E67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889" y="677986"/>
            <a:ext cx="5157787" cy="823912"/>
          </a:xfrm>
        </p:spPr>
        <p:txBody>
          <a:bodyPr>
            <a:normAutofit fontScale="92500"/>
          </a:bodyPr>
          <a:lstStyle/>
          <a:p>
            <a:r>
              <a:rPr lang="pl-PL" dirty="0">
                <a:latin typeface="Arial Narrow" panose="020B0606020202030204" pitchFamily="34" charset="0"/>
              </a:rPr>
              <a:t>Krzesło Trip </a:t>
            </a:r>
            <a:r>
              <a:rPr lang="pl-PL" dirty="0" err="1">
                <a:latin typeface="Arial Narrow" panose="020B0606020202030204" pitchFamily="34" charset="0"/>
              </a:rPr>
              <a:t>Trapp</a:t>
            </a:r>
            <a:r>
              <a:rPr lang="pl-PL" dirty="0">
                <a:latin typeface="Arial Narrow" panose="020B0606020202030204" pitchFamily="34" charset="0"/>
              </a:rPr>
              <a:t> (z lewej) zaprojektowane przez Peter </a:t>
            </a:r>
            <a:r>
              <a:rPr lang="pl-PL" dirty="0" err="1">
                <a:latin typeface="Arial Narrow" panose="020B0606020202030204" pitchFamily="34" charset="0"/>
              </a:rPr>
              <a:t>Opsvika</a:t>
            </a:r>
            <a:r>
              <a:rPr lang="pl-PL" dirty="0">
                <a:latin typeface="Arial Narrow" panose="020B0606020202030204" pitchFamily="34" charset="0"/>
              </a:rPr>
              <a:t> i krzesło Trumf As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70AF0F00-1D8A-4210-B3D7-0F0BCB0CD2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9" y="2263807"/>
            <a:ext cx="4875869" cy="3193694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D316B6C-6B41-47C7-9D41-62C0AFBB1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00676" y="775640"/>
            <a:ext cx="5183188" cy="823912"/>
          </a:xfrm>
        </p:spPr>
        <p:txBody>
          <a:bodyPr>
            <a:normAutofit fontScale="92500"/>
          </a:bodyPr>
          <a:lstStyle/>
          <a:p>
            <a:r>
              <a:rPr lang="pl-PL" dirty="0">
                <a:latin typeface="Arial Narrow" panose="020B0606020202030204" pitchFamily="34" charset="0"/>
              </a:rPr>
              <a:t>Fotel autorstwa </a:t>
            </a:r>
            <a:r>
              <a:rPr lang="pl-PL" dirty="0" err="1">
                <a:latin typeface="Arial Narrow" panose="020B0606020202030204" pitchFamily="34" charset="0"/>
              </a:rPr>
              <a:t>Lebbeusa</a:t>
            </a:r>
            <a:r>
              <a:rPr lang="pl-PL" dirty="0">
                <a:latin typeface="Arial Narrow" panose="020B0606020202030204" pitchFamily="34" charset="0"/>
              </a:rPr>
              <a:t> </a:t>
            </a:r>
            <a:r>
              <a:rPr lang="pl-PL" dirty="0" err="1">
                <a:latin typeface="Arial Narrow" panose="020B0606020202030204" pitchFamily="34" charset="0"/>
              </a:rPr>
              <a:t>Woodsa</a:t>
            </a:r>
            <a:r>
              <a:rPr lang="pl-PL" dirty="0">
                <a:latin typeface="Arial Narrow" panose="020B0606020202030204" pitchFamily="34" charset="0"/>
              </a:rPr>
              <a:t> (z lewej) użyty w filmie </a:t>
            </a:r>
            <a:r>
              <a:rPr lang="pl-PL" i="1" dirty="0">
                <a:latin typeface="Arial Narrow" panose="020B0606020202030204" pitchFamily="34" charset="0"/>
              </a:rPr>
              <a:t>12 Małp </a:t>
            </a:r>
            <a:r>
              <a:rPr lang="pl-PL" dirty="0">
                <a:latin typeface="Arial Narrow" panose="020B0606020202030204" pitchFamily="34" charset="0"/>
              </a:rPr>
              <a:t>w wersji T. </a:t>
            </a:r>
            <a:r>
              <a:rPr lang="pl-PL" dirty="0" err="1">
                <a:latin typeface="Arial Narrow" panose="020B0606020202030204" pitchFamily="34" charset="0"/>
              </a:rPr>
              <a:t>Gilliama</a:t>
            </a:r>
            <a:endParaRPr lang="pl-PL" dirty="0">
              <a:latin typeface="Arial Narrow" panose="020B0606020202030204" pitchFamily="34" charset="0"/>
            </a:endParaRP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CAD03E8C-6C35-4836-8FFF-A7DF63E380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92" y="2263806"/>
            <a:ext cx="5791183" cy="3045041"/>
          </a:xfr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E075213D-BF71-4D0C-A37C-1D32EBBB3F61}"/>
              </a:ext>
            </a:extLst>
          </p:cNvPr>
          <p:cNvSpPr txBox="1"/>
          <p:nvPr/>
        </p:nvSpPr>
        <p:spPr>
          <a:xfrm>
            <a:off x="761999" y="5930329"/>
            <a:ext cx="9896475" cy="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31-32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009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F255AF-4064-4894-A299-D375E709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73889"/>
          </a:xfrm>
        </p:spPr>
        <p:txBody>
          <a:bodyPr>
            <a:noAutofit/>
          </a:bodyPr>
          <a:lstStyle/>
          <a:p>
            <a:pPr algn="just"/>
            <a:r>
              <a:rPr lang="pl-PL" sz="2000" dirty="0">
                <a:latin typeface="Arial Narrow" panose="020B0606020202030204" pitchFamily="34" charset="0"/>
              </a:rPr>
              <a:t>Dziełami chronionymi prawem autorskim mogą być również wzory przemysłowe, jeśli spełniają przesłanki utworu. Uznanie wzoru za utwór prowadzi do poważnych konsekwencji: nie można wykorzystywać go w innych utworach, czyli nie można produkować takich towarów, a wykorzystanie możliwe jest tylko w granicach cytatu, poza tym w przypadku wprowadzanie jakichś modyfikacji prowadzić to może do powstania dzieł zależnych.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6E89FD5-F608-44B6-95E6-A20CC1258B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2701223"/>
            <a:ext cx="3381375" cy="3381375"/>
          </a:xfrm>
        </p:spPr>
      </p:pic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BDDA50DF-574D-4D16-9522-A3ED639CB9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892" y="2913186"/>
            <a:ext cx="5181600" cy="3169412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DCD29391-21AA-40D2-B332-E57B1E89354A}"/>
              </a:ext>
            </a:extLst>
          </p:cNvPr>
          <p:cNvSpPr txBox="1"/>
          <p:nvPr/>
        </p:nvSpPr>
        <p:spPr>
          <a:xfrm>
            <a:off x="1352550" y="6172200"/>
            <a:ext cx="992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34-36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802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5C460D-F393-4642-BFD8-603627D3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l-PL" sz="3600" dirty="0">
                <a:latin typeface="Arial Narrow" panose="020B0606020202030204" pitchFamily="34" charset="0"/>
              </a:rPr>
            </a:br>
            <a:r>
              <a:rPr lang="pl-PL" sz="2700" dirty="0">
                <a:latin typeface="Arial Narrow" panose="020B0606020202030204" pitchFamily="34" charset="0"/>
              </a:rPr>
              <a:t>Wyrok Sądu Najwyższego - Izba Cywilna z dnia 6 marca 2014 r.</a:t>
            </a:r>
            <a:br>
              <a:rPr lang="pl-PL" sz="2700" dirty="0">
                <a:latin typeface="Arial Narrow" panose="020B0606020202030204" pitchFamily="34" charset="0"/>
              </a:rPr>
            </a:br>
            <a:r>
              <a:rPr lang="pl-PL" sz="2700" dirty="0">
                <a:latin typeface="Arial Narrow" panose="020B0606020202030204" pitchFamily="34" charset="0"/>
              </a:rPr>
              <a:t>V CSK 202/13: ”(…) powstał dzięki samodzielnemu wysiłkowi twórczemu, był oryginalny i posiadał cechę nowości (…)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5ED1FE0D-CBB3-431F-B8E5-FBE4581EB6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3" y="1854794"/>
            <a:ext cx="4351338" cy="4351338"/>
          </a:xfrm>
        </p:spPr>
      </p:pic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99E4E873-F8CB-4BAC-8614-9284C11365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39" y="1997476"/>
            <a:ext cx="4065974" cy="4065974"/>
          </a:xfr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4030344-74A9-47E1-9CDD-BC5C93956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59" y="1997476"/>
            <a:ext cx="3266118" cy="3977196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982ACC07-AD50-4221-B58D-7F7DD93D4035}"/>
              </a:ext>
            </a:extLst>
          </p:cNvPr>
          <p:cNvSpPr txBox="1"/>
          <p:nvPr/>
        </p:nvSpPr>
        <p:spPr>
          <a:xfrm>
            <a:off x="1409700" y="6381750"/>
            <a:ext cx="941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37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9672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D5FFCC-70D5-429A-9F6E-9223246F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6431"/>
            <a:ext cx="10515600" cy="184113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PRAWNE KATEGORIE UTWORÓW</a:t>
            </a:r>
            <a:b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Dzieło samoistne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- brak oznaczalnych wyraźnych wpływów z innego utworu. </a:t>
            </a:r>
            <a:b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Dzieło inspirowane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- bezpośrednio powstało ze względu na inny utwór, ale nie przejmuje z niego elementów chronionych prawem autorskim, można je zatem swobodnie eksploatować </a:t>
            </a:r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9F24798-00D7-4221-91B2-90E836A2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947" y="2093119"/>
            <a:ext cx="5157787" cy="823912"/>
          </a:xfrm>
        </p:spPr>
        <p:txBody>
          <a:bodyPr>
            <a:normAutofit/>
          </a:bodyPr>
          <a:lstStyle/>
          <a:p>
            <a:r>
              <a:rPr lang="pl-PL" sz="2000" dirty="0"/>
              <a:t>Pablo Picasso „</a:t>
            </a:r>
            <a:r>
              <a:rPr lang="pl-PL" sz="2000" dirty="0" err="1"/>
              <a:t>Les</a:t>
            </a:r>
            <a:r>
              <a:rPr lang="pl-PL" sz="2000" dirty="0"/>
              <a:t> </a:t>
            </a:r>
            <a:r>
              <a:rPr lang="pl-PL" sz="2000" dirty="0" err="1"/>
              <a:t>Demoiselles</a:t>
            </a:r>
            <a:r>
              <a:rPr lang="pl-PL" sz="2000" dirty="0"/>
              <a:t> </a:t>
            </a:r>
            <a:r>
              <a:rPr lang="pl-PL" sz="2000" dirty="0" err="1"/>
              <a:t>d’Avignon</a:t>
            </a:r>
            <a:r>
              <a:rPr lang="pl-PL" sz="2000" dirty="0"/>
              <a:t> (1907)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9653B782-114B-4E0F-8A2D-7B3100697F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16" y="2982589"/>
            <a:ext cx="3755255" cy="3529468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A36FC67-9BB6-4C14-8518-B46C28343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7588" y="2093119"/>
            <a:ext cx="5183188" cy="823912"/>
          </a:xfrm>
        </p:spPr>
        <p:txBody>
          <a:bodyPr>
            <a:normAutofit/>
          </a:bodyPr>
          <a:lstStyle/>
          <a:p>
            <a:r>
              <a:rPr lang="pl-PL" sz="2000" dirty="0"/>
              <a:t>Robert </a:t>
            </a:r>
            <a:r>
              <a:rPr lang="pl-PL" sz="2000" dirty="0" err="1"/>
              <a:t>Colesscott</a:t>
            </a:r>
            <a:r>
              <a:rPr lang="pl-PL" sz="2000" dirty="0"/>
              <a:t> „</a:t>
            </a:r>
            <a:r>
              <a:rPr lang="pl-PL" sz="2000" dirty="0" err="1"/>
              <a:t>Les</a:t>
            </a:r>
            <a:r>
              <a:rPr lang="pl-PL" sz="2000" dirty="0"/>
              <a:t> </a:t>
            </a:r>
            <a:r>
              <a:rPr lang="pl-PL" sz="2000" dirty="0" err="1"/>
              <a:t>Demoiselles</a:t>
            </a:r>
            <a:r>
              <a:rPr lang="pl-PL" sz="2000" dirty="0"/>
              <a:t> </a:t>
            </a:r>
            <a:r>
              <a:rPr lang="pl-PL" sz="2000" dirty="0" err="1"/>
              <a:t>d’Alabama</a:t>
            </a:r>
            <a:r>
              <a:rPr lang="pl-PL" sz="2000" dirty="0"/>
              <a:t> (1985)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4E4DC90A-0DD4-4076-8622-D0D1D31BDD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62" y="2920052"/>
            <a:ext cx="3551068" cy="3631048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34D90A5-DC32-46EF-8CBB-A2A8280D5B0B}"/>
              </a:ext>
            </a:extLst>
          </p:cNvPr>
          <p:cNvSpPr txBox="1"/>
          <p:nvPr/>
        </p:nvSpPr>
        <p:spPr>
          <a:xfrm>
            <a:off x="771525" y="6551100"/>
            <a:ext cx="985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39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697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6244B2-2F0B-465B-9CEC-80CDAC74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66" y="365125"/>
            <a:ext cx="10612406" cy="2191644"/>
          </a:xfrm>
        </p:spPr>
        <p:txBody>
          <a:bodyPr>
            <a:normAutofit/>
          </a:bodyPr>
          <a:lstStyle/>
          <a:p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W orzeczeniu w sprawie Steinberg v. Columbia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Pictures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Industries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, Inc., sąd uznał, że doszło do naruszenia prawa autorskiego.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FE721031-E1C1-4C3A-8B79-24D4E84B20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3305"/>
            <a:ext cx="4012679" cy="4012679"/>
          </a:xfrm>
        </p:spPr>
      </p:pic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EAFE3E8F-FD51-4AFF-AD14-89CC7C7D75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679" y="1744304"/>
            <a:ext cx="2690338" cy="4098562"/>
          </a:xfr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B27BDC10-39A0-4C12-9B97-43C72D9DEA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3" y="1883901"/>
            <a:ext cx="3019823" cy="4012678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9EBD1347-0E28-457B-AD9F-19C09EB22052}"/>
              </a:ext>
            </a:extLst>
          </p:cNvPr>
          <p:cNvSpPr txBox="1"/>
          <p:nvPr/>
        </p:nvSpPr>
        <p:spPr>
          <a:xfrm>
            <a:off x="1171575" y="6181725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40-42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863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01BD58DD-D22E-4A72-B4AC-35E64612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03429"/>
          </a:xfrm>
        </p:spPr>
        <p:txBody>
          <a:bodyPr>
            <a:normAutofit fontScale="90000"/>
          </a:bodyPr>
          <a:lstStyle/>
          <a:p>
            <a:b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DZIEŁO ZALEŻNE</a:t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Symbol zastępczy obrazu 12">
            <a:extLst>
              <a:ext uri="{FF2B5EF4-FFF2-40B4-BE49-F238E27FC236}">
                <a16:creationId xmlns:a16="http://schemas.microsoft.com/office/drawing/2014/main" id="{A3DA74FF-0645-4FC8-829A-F65242871C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7" r="10067"/>
          <a:stretch>
            <a:fillRect/>
          </a:stretch>
        </p:blipFill>
        <p:spPr>
          <a:xfrm>
            <a:off x="5180012" y="987425"/>
            <a:ext cx="6172200" cy="4873625"/>
          </a:xfrm>
        </p:spPr>
      </p:pic>
      <p:sp>
        <p:nvSpPr>
          <p:cNvPr id="11" name="Symbol zastępczy tekstu 10">
            <a:extLst>
              <a:ext uri="{FF2B5EF4-FFF2-40B4-BE49-F238E27FC236}">
                <a16:creationId xmlns:a16="http://schemas.microsoft.com/office/drawing/2014/main" id="{4FA7C451-94C7-4F17-B98B-A3BF5544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518" y="987425"/>
            <a:ext cx="4301508" cy="5413375"/>
          </a:xfrm>
        </p:spPr>
        <p:txBody>
          <a:bodyPr>
            <a:noAutofit/>
          </a:bodyPr>
          <a:lstStyle/>
          <a:p>
            <a:pPr algn="just"/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Dzieło zależne - opracowanie cudzego utworu, w szczególności tłumaczenie, przeróbka, adaptacja, jest przedmiotem prawa autorskiego bez uszczerbku dla prawa do utworu pierwotnego. </a:t>
            </a:r>
          </a:p>
          <a:p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Dzieło zależne zawiera twórczy wkład autora tego dzieła, ale jednocześnie równocześnie przejmuje z dzieła wykorzystywanego (macierzystego) elementy twórcze chronione prawem autorskim.</a:t>
            </a:r>
          </a:p>
          <a:p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Rozporządzanie i korzystanie z opracowania zależy od zezwolenia twórcy utworu pierwotnego (prawo zależne), chyba że autorskie prawa majątkowe do utworu pierwotnego wygasły. </a:t>
            </a:r>
          </a:p>
          <a:p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000" dirty="0"/>
              <a:t>R. Markiewicz, Zabawy z prawem autorskim, Warszawa 2015, s. 42-43</a:t>
            </a:r>
          </a:p>
          <a:p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152164A-5BB5-4EFE-90A3-62843E0BFFAF}"/>
              </a:ext>
            </a:extLst>
          </p:cNvPr>
          <p:cNvSpPr txBox="1"/>
          <p:nvPr/>
        </p:nvSpPr>
        <p:spPr>
          <a:xfrm>
            <a:off x="5530789" y="5407323"/>
            <a:ext cx="498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Grafika Thierry’ego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Guetta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sporządzona na podstawie fotografii Jimiego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Hdendrixa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autorstwa Jima Marshalla</a:t>
            </a:r>
          </a:p>
        </p:txBody>
      </p:sp>
    </p:spTree>
    <p:extLst>
      <p:ext uri="{BB962C8B-B14F-4D97-AF65-F5344CB8AC3E}">
        <p14:creationId xmlns:p14="http://schemas.microsoft.com/office/powerpoint/2010/main" val="277473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68437E-F1A7-447D-89F6-8DF2E408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l-PL" u="sng" dirty="0">
                <a:latin typeface="Arial Narrow" panose="020B0606020202030204" pitchFamily="34" charset="0"/>
              </a:rPr>
            </a:br>
            <a:br>
              <a:rPr lang="pl-PL" sz="2000" u="sng" dirty="0">
                <a:latin typeface="Arial Narrow" panose="020B0606020202030204" pitchFamily="34" charset="0"/>
              </a:rPr>
            </a:br>
            <a:r>
              <a:rPr lang="pl-PL" sz="2000" dirty="0">
                <a:latin typeface="Arial Narrow" panose="020B0606020202030204" pitchFamily="34" charset="0"/>
              </a:rPr>
              <a:t>Zdaniem sądu dzieło </a:t>
            </a:r>
            <a:r>
              <a:rPr lang="pl-PL" sz="2000" dirty="0" err="1">
                <a:latin typeface="Arial Narrow" panose="020B0606020202030204" pitchFamily="34" charset="0"/>
              </a:rPr>
              <a:t>Auklanda</a:t>
            </a:r>
            <a:r>
              <a:rPr lang="pl-PL" sz="2000" dirty="0">
                <a:latin typeface="Arial Narrow" panose="020B0606020202030204" pitchFamily="34" charset="0"/>
              </a:rPr>
              <a:t> nie spełniło standardu dzieła zależnego, ponieważ wprowadzone przez niego są banalne i nietwórcze 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AE5C94-FFB4-4B85-A1B4-D8E4B366E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Jorie</a:t>
            </a:r>
            <a:r>
              <a:rPr lang="pl-PL" dirty="0"/>
              <a:t> </a:t>
            </a:r>
            <a:r>
              <a:rPr lang="pl-PL" dirty="0" err="1"/>
              <a:t>Gracen</a:t>
            </a:r>
            <a:endParaRPr lang="pl-PL" dirty="0"/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3873C794-9329-4DE1-8351-D2325D6199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671" y="2505075"/>
            <a:ext cx="3426020" cy="3684588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60A0628-48A8-451C-833B-5BD1CCFA6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James </a:t>
            </a:r>
            <a:r>
              <a:rPr lang="pl-PL" dirty="0" err="1"/>
              <a:t>Aukland</a:t>
            </a:r>
            <a:endParaRPr lang="pl-PL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87942D94-ECB6-4104-A872-2A1A364FC6F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F4EDF77-2E59-4D04-B753-6CA468066308}"/>
              </a:ext>
            </a:extLst>
          </p:cNvPr>
          <p:cNvSpPr txBox="1"/>
          <p:nvPr/>
        </p:nvSpPr>
        <p:spPr>
          <a:xfrm>
            <a:off x="5848350" y="6189663"/>
            <a:ext cx="595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Zabawy z prawem autorskim, Warszawa 2015, s. 44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11202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973</Words>
  <Application>Microsoft Office PowerPoint</Application>
  <PresentationFormat>Panoramiczny</PresentationFormat>
  <Paragraphs>65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Wingdings</vt:lpstr>
      <vt:lpstr>Motyw pakietu Office</vt:lpstr>
      <vt:lpstr>POSTACIE UTWORU</vt:lpstr>
      <vt:lpstr>Prezentacja programu PowerPoint</vt:lpstr>
      <vt:lpstr>Prezentacja programu PowerPoint</vt:lpstr>
      <vt:lpstr>Dziełami chronionymi prawem autorskim mogą być również wzory przemysłowe, jeśli spełniają przesłanki utworu. Uznanie wzoru za utwór prowadzi do poważnych konsekwencji: nie można wykorzystywać go w innych utworach, czyli nie można produkować takich towarów, a wykorzystanie możliwe jest tylko w granicach cytatu, poza tym w przypadku wprowadzanie jakichś modyfikacji prowadzić to może do powstania dzieł zależnych.</vt:lpstr>
      <vt:lpstr> Wyrok Sądu Najwyższego - Izba Cywilna z dnia 6 marca 2014 r. V CSK 202/13: ”(…) powstał dzięki samodzielnemu wysiłkowi twórczemu, był oryginalny i posiadał cechę nowości (…)</vt:lpstr>
      <vt:lpstr>PRAWNE KATEGORIE UTWORÓW  Dzieło samoistne - brak oznaczalnych wyraźnych wpływów z innego utworu.  Dzieło inspirowane - bezpośrednio powstało ze względu na inny utwór, ale nie przejmuje z niego elementów chronionych prawem autorskim, można je zatem swobodnie eksploatować </vt:lpstr>
      <vt:lpstr>W orzeczeniu w sprawie Steinberg v. Columbia Pictures Industries, Inc., sąd uznał, że doszło do naruszenia prawa autorskiego.</vt:lpstr>
      <vt:lpstr> DZIEŁO ZALEŻNE </vt:lpstr>
      <vt:lpstr>  Zdaniem sądu dzieło Auklanda nie spełniło standardu dzieła zależnego, ponieważ wprowadzone przez niego są banalne i nietwórcze </vt:lpstr>
      <vt:lpstr>DZIEŁA WSPÓŁAUTORSKIE i ŁĄCZNE</vt:lpstr>
      <vt:lpstr>BAZY DANYCH</vt:lpstr>
      <vt:lpstr>DZIEŁA ZBIOROWE, PRACOWNICZE</vt:lpstr>
      <vt:lpstr>Prezentacja programu PowerPoint</vt:lpstr>
      <vt:lpstr>PRZEDMIOTY WYŁĄCZONE SPOD OCHRONY AUTORSKIEJ NA PODSTAWIE art. 4 prawa autorskiego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Ochrona własności intelektualnej </dc:title>
  <dc:creator>Natalia Daśko</dc:creator>
  <cp:lastModifiedBy>Natalia Daśko</cp:lastModifiedBy>
  <cp:revision>3</cp:revision>
  <dcterms:created xsi:type="dcterms:W3CDTF">2020-04-14T11:50:42Z</dcterms:created>
  <dcterms:modified xsi:type="dcterms:W3CDTF">2021-03-16T10:13:30Z</dcterms:modified>
</cp:coreProperties>
</file>