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0" r:id="rId3"/>
    <p:sldId id="311" r:id="rId4"/>
    <p:sldId id="312" r:id="rId5"/>
    <p:sldId id="314" r:id="rId6"/>
    <p:sldId id="319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707E08-C0D7-4118-A990-52CA77B80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C4A22B5-FE87-4F7F-85E1-E67BED799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CCB72B-1AD7-411D-AD68-7B2F6BE6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5670-4C78-48E1-8395-8E29F5ED54D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89AE870-FA83-4261-97A7-0BBDB9D6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21A0304-CA36-4D51-A5B3-6F5C051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9E0-9EF1-465E-A07A-F57C8F7041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542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FBF53C-D225-4BA4-9959-03B145E4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F8412C3-7A10-4610-8E74-C059C68EF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E59E16-8ED7-4CB5-BA67-6E357A9F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5670-4C78-48E1-8395-8E29F5ED54D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4D3C41-7A77-4291-B341-B05182BB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6C548A-BCA7-41DC-B119-C68F2DA8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9E0-9EF1-465E-A07A-F57C8F7041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318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CAEE699-7422-4F4D-A17F-CE0EA2DB1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C63D29E-EA9E-4F7C-8C6E-C1772D267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1FEC375-6794-4533-A91A-60EFF86B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5670-4C78-48E1-8395-8E29F5ED54D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AE4851-3DC4-44AC-B105-8F722B21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C0FFD9-D6BC-4D24-B50F-6F618623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9E0-9EF1-465E-A07A-F57C8F7041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901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CB8C72-C450-4ADC-9ABD-3FF5AF9B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9E46F8-FF2E-4552-9B8F-EF18FF6C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829263-4FCA-4B09-8AB6-2FE59C38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5670-4C78-48E1-8395-8E29F5ED54D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C373497-6E2F-4B79-8E50-F2E1350B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885890-68E7-4ED8-8894-7898A65D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9E0-9EF1-465E-A07A-F57C8F7041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065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494488-E740-449D-B329-99BE4153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C18CD53-6E81-4802-B150-C84E879C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E4E8571-B18F-4E74-A2A3-9AAA53CA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5670-4C78-48E1-8395-8E29F5ED54D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D73672-6B0A-4811-B86F-1B073B1F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FD7AE8-22A3-4EDD-A9ED-5D43C2F2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9E0-9EF1-465E-A07A-F57C8F7041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615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B65FC0-A885-4707-B997-FF5BE0AB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EC461C-0645-4160-84B9-C6D4319F6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B3BD959-3843-46FF-B26D-64D6DAB25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ED81F32-5439-43F1-8F76-69DE4F5E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5670-4C78-48E1-8395-8E29F5ED54D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DEC546-1AE6-4B9A-A16F-C04270A2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C77FC24-8792-4A75-AE5C-CA07DB83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9E0-9EF1-465E-A07A-F57C8F7041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492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A4028E-D191-4B4C-ABDF-8A171174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B9213C3-FDDF-48B8-B4CF-C05F32968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A5731E2-F14E-4D67-B606-E45279D33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A19FE7-C6A3-422F-BC6A-3F4C94634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30C75FF-17B5-4E63-9014-AD783D246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7D009CB-3BBC-47E8-88F7-5BCB70C6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5670-4C78-48E1-8395-8E29F5ED54D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44544E8-036B-4DF6-9544-7BBDC985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3857C39-69C9-40B8-B653-AD050F8C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9E0-9EF1-465E-A07A-F57C8F7041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079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D9D8EA-63A9-43F9-9341-921282DF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8665DA9-CE64-4A88-9A13-9ED5BBDC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5670-4C78-48E1-8395-8E29F5ED54D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2893F97-1600-4539-B5D2-38D6C243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EE01467-AD98-46D5-9FAA-118727F7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9E0-9EF1-465E-A07A-F57C8F7041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584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E5A3368-BB3D-4ADE-94C5-F356FA1F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5670-4C78-48E1-8395-8E29F5ED54D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1A9A2DD-DB03-48D5-A809-7C2B270C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BB790EA-2A2C-410A-8595-265BFD64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9E0-9EF1-465E-A07A-F57C8F7041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6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944F1C-605E-470D-AEDF-57CC7F33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CD6928-963C-4541-8342-556D5C1B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F176440-7D52-4D7F-A7C5-09910758E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C4A6B14-A4B8-4F79-A2D1-BABBF851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5670-4C78-48E1-8395-8E29F5ED54D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8F36D7B-6ADB-46E6-A4C7-4DBC78EC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C67FD6A-41A3-45FE-9E32-0AFAB03D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9E0-9EF1-465E-A07A-F57C8F7041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71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EE4FCB-28EE-4BA4-9AF4-FE89A6D5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D086040-C2CF-46F5-80D7-D159D2D47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F1C8B44-4862-4F46-85C1-565B902FC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BAEB6B0-7EC9-495B-BB28-E6F8FDDD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5670-4C78-48E1-8395-8E29F5ED54D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7400E9D-7049-4228-896D-9C8E98A5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579609C-922F-40CF-8FBA-84C969D9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49E0-9EF1-465E-A07A-F57C8F7041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126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7041572-111A-487C-A4FF-C804963C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6A13B5F-475C-4168-8720-12D33508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6D666F9-C2C2-4EFB-B7E3-056FACB4E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85670-4C78-48E1-8395-8E29F5ED54D5}" type="datetimeFigureOut">
              <a:rPr lang="pl-PL" smtClean="0"/>
              <a:t>29.03.2021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667100-9929-477B-9922-446C13743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351AA4-0FB4-4251-B50F-48C8F9FA0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49E0-9EF1-465E-A07A-F57C8F7041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547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7DDAD4-FD17-4920-AF16-54115F18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NARUSZENIE AUTORSKICH PRAW MAJĄTKOWYCH</a:t>
            </a:r>
            <a:b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D21F2C-16F4-4DC6-A74D-575B1B649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2" y="463951"/>
            <a:ext cx="10794507" cy="50938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l-PL" sz="2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ED0F370-1297-4F32-9AB9-01F3A1270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52" y="1469624"/>
            <a:ext cx="3918752" cy="391875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69F2482-00D6-40F9-812E-7B19F7B6E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720" y="1343025"/>
            <a:ext cx="4106662" cy="4106662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8E6499A-2EEB-4C3A-9B2F-F1350E0862F8}"/>
              </a:ext>
            </a:extLst>
          </p:cNvPr>
          <p:cNvSpPr txBox="1"/>
          <p:nvPr/>
        </p:nvSpPr>
        <p:spPr>
          <a:xfrm>
            <a:off x="1057275" y="5838825"/>
            <a:ext cx="1010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78.</a:t>
            </a:r>
          </a:p>
        </p:txBody>
      </p:sp>
    </p:spTree>
    <p:extLst>
      <p:ext uri="{BB962C8B-B14F-4D97-AF65-F5344CB8AC3E}">
        <p14:creationId xmlns:p14="http://schemas.microsoft.com/office/powerpoint/2010/main" val="275895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39BDC6B-F11B-4D5A-9CA4-F005C19AE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727969"/>
            <a:ext cx="3932237" cy="5141019"/>
          </a:xfrm>
        </p:spPr>
        <p:txBody>
          <a:bodyPr>
            <a:normAutofit/>
          </a:bodyPr>
          <a:lstStyle/>
          <a:p>
            <a:r>
              <a:rPr lang="pl-PL" sz="2000" dirty="0"/>
              <a:t>R. Markiewicz, Zabawy z prawem autorskim, Warszawa 2015, s. 79</a:t>
            </a:r>
            <a:endParaRPr lang="pl-PL" sz="1800" i="1" dirty="0">
              <a:latin typeface="Arial Narrow" panose="020B0606020202030204" pitchFamily="34" charset="0"/>
            </a:endParaRPr>
          </a:p>
        </p:txBody>
      </p:sp>
      <p:pic>
        <p:nvPicPr>
          <p:cNvPr id="10" name="Symbol zastępczy obrazu 9">
            <a:extLst>
              <a:ext uri="{FF2B5EF4-FFF2-40B4-BE49-F238E27FC236}">
                <a16:creationId xmlns:a16="http://schemas.microsoft.com/office/drawing/2014/main" id="{F5DAE99A-6EF7-4818-8A13-2AD4FBD223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6" b="49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290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6B0CF9-19FC-41C0-A680-48FA202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1000" dirty="0"/>
              <a:t>R. Markiewicz, Zabawy z prawem autorskim, Warszawa 2015, s. 83</a:t>
            </a:r>
            <a:endParaRPr lang="pl-PL" sz="2000" dirty="0">
              <a:latin typeface="Arial Narrow" panose="020B0606020202030204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0A229B-D8C9-4859-8D5B-F97C0A26D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112" y="2639951"/>
            <a:ext cx="5157787" cy="823912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Arial Narrow" panose="020B0606020202030204" pitchFamily="34" charset="0"/>
              </a:rPr>
              <a:t>kaplica w </a:t>
            </a:r>
            <a:r>
              <a:rPr lang="pl-PL" sz="2000" dirty="0" err="1">
                <a:latin typeface="Arial Narrow" panose="020B0606020202030204" pitchFamily="34" charset="0"/>
              </a:rPr>
              <a:t>Ronchamp</a:t>
            </a:r>
            <a:r>
              <a:rPr lang="pl-PL" sz="2000" dirty="0">
                <a:latin typeface="Arial Narrow" panose="020B0606020202030204" pitchFamily="34" charset="0"/>
              </a:rPr>
              <a:t> autorstwa Le Corbusiera i kaplica w Zhengzhou (z  prawej)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9E65FE7C-6C69-418F-8373-19805C4DC4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8" y="3890347"/>
            <a:ext cx="5810317" cy="2299316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E5F8909-CD70-4766-9B27-557445B3D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l-PL" sz="2000" dirty="0">
                <a:latin typeface="Arial Narrow" panose="020B0606020202030204" pitchFamily="34" charset="0"/>
              </a:rPr>
              <a:t>Kościół NMP Królowej Polski w Krakowie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02061ACC-0FE4-4A09-8A38-B25E1FA7AC5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318620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DE31BA-D437-4B15-B3CB-4C4498FE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69" y="1566909"/>
            <a:ext cx="3932237" cy="1600200"/>
          </a:xfrm>
        </p:spPr>
        <p:txBody>
          <a:bodyPr>
            <a:normAutofit/>
          </a:bodyPr>
          <a:lstStyle/>
          <a:p>
            <a:r>
              <a:rPr lang="pl-PL" sz="2000" dirty="0"/>
              <a:t>R. Markiewicz, Zabawy z prawem autorskim, Warszawa 2015, s. 85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Symbol zastępczy obrazu 5">
            <a:extLst>
              <a:ext uri="{FF2B5EF4-FFF2-40B4-BE49-F238E27FC236}">
                <a16:creationId xmlns:a16="http://schemas.microsoft.com/office/drawing/2014/main" id="{4C426933-2CEC-4305-92C1-95F7C86C04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9" b="7589"/>
          <a:stretch>
            <a:fillRect/>
          </a:stretch>
        </p:blipFill>
        <p:spPr>
          <a:xfrm>
            <a:off x="4772025" y="662767"/>
            <a:ext cx="6583363" cy="5198283"/>
          </a:xfrm>
        </p:spPr>
      </p:pic>
    </p:spTree>
    <p:extLst>
      <p:ext uri="{BB962C8B-B14F-4D97-AF65-F5344CB8AC3E}">
        <p14:creationId xmlns:p14="http://schemas.microsoft.com/office/powerpoint/2010/main" val="185855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F11123-AF04-4BED-A929-4CEB936B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1000" dirty="0"/>
              <a:t>R. Markiewicz, Zabawy z prawem autorskim, Warszawa 2015, s. 90</a:t>
            </a:r>
            <a:endParaRPr lang="pl-PL" sz="2000" dirty="0">
              <a:latin typeface="Arial Narrow" panose="020B0606020202030204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0B9D58-DF49-4D57-BB5B-DB164319C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2000" dirty="0">
                <a:latin typeface="Arial Narrow" panose="020B0606020202030204" pitchFamily="34" charset="0"/>
              </a:rPr>
              <a:t>Grafika Marii </a:t>
            </a:r>
            <a:r>
              <a:rPr lang="pl-PL" sz="2000" dirty="0" err="1">
                <a:latin typeface="Arial Narrow" panose="020B0606020202030204" pitchFamily="34" charset="0"/>
              </a:rPr>
              <a:t>Prymachenko</a:t>
            </a:r>
            <a:r>
              <a:rPr lang="pl-PL" sz="2000" dirty="0">
                <a:latin typeface="Arial Narrow" panose="020B0606020202030204" pitchFamily="34" charset="0"/>
              </a:rPr>
              <a:t> (z lewej), dzieło </a:t>
            </a:r>
            <a:r>
              <a:rPr lang="pl-PL" sz="2000" dirty="0" err="1">
                <a:latin typeface="Arial Narrow" panose="020B0606020202030204" pitchFamily="34" charset="0"/>
              </a:rPr>
              <a:t>Kristiny</a:t>
            </a:r>
            <a:r>
              <a:rPr lang="pl-PL" sz="2000" dirty="0">
                <a:latin typeface="Arial Narrow" panose="020B0606020202030204" pitchFamily="34" charset="0"/>
              </a:rPr>
              <a:t> </a:t>
            </a:r>
            <a:r>
              <a:rPr lang="pl-PL" sz="2000" dirty="0" err="1">
                <a:latin typeface="Arial Narrow" panose="020B0606020202030204" pitchFamily="34" charset="0"/>
              </a:rPr>
              <a:t>Isoli</a:t>
            </a:r>
            <a:r>
              <a:rPr lang="pl-PL" sz="2000" dirty="0">
                <a:latin typeface="Arial Narrow" panose="020B0606020202030204" pitchFamily="34" charset="0"/>
              </a:rPr>
              <a:t> (z prawej)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84556BEF-F4DD-4FDF-8AE4-885A7F2D96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9826"/>
            <a:ext cx="5157787" cy="3435086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760AA11-AFA4-414A-B265-D84AF8FAC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l-PL" sz="2000" dirty="0">
                <a:latin typeface="Arial Narrow" panose="020B0606020202030204" pitchFamily="34" charset="0"/>
              </a:rPr>
              <a:t>Finnair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30C09152-1E8D-48B6-AF45-87D228C7E6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556" y="2938508"/>
            <a:ext cx="4922040" cy="2975597"/>
          </a:xfrm>
        </p:spPr>
      </p:pic>
    </p:spTree>
    <p:extLst>
      <p:ext uri="{BB962C8B-B14F-4D97-AF65-F5344CB8AC3E}">
        <p14:creationId xmlns:p14="http://schemas.microsoft.com/office/powerpoint/2010/main" val="75113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7DDAD4-FD17-4920-AF16-54115F18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1486502"/>
          </a:xfrm>
        </p:spPr>
        <p:txBody>
          <a:bodyPr>
            <a:normAutofit fontScale="90000"/>
          </a:bodyPr>
          <a:lstStyle/>
          <a:p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DOZWOLONY UŻYTEK</a:t>
            </a:r>
            <a:b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Cytat</a:t>
            </a:r>
            <a:b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D21F2C-16F4-4DC6-A74D-575B1B649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24" y="1038688"/>
            <a:ext cx="10608076" cy="51382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l-PL" sz="2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08F7B02-5F49-4A1B-8E1C-FAA71C5E6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40" y="1872581"/>
            <a:ext cx="2351797" cy="347049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D00D85B-4618-47B1-91C5-63E2C1938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610" y="1872581"/>
            <a:ext cx="4630869" cy="347049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566BCBD2-0BBA-4E34-91CB-4A8C8FE0BF25}"/>
              </a:ext>
            </a:extLst>
          </p:cNvPr>
          <p:cNvSpPr txBox="1"/>
          <p:nvPr/>
        </p:nvSpPr>
        <p:spPr>
          <a:xfrm>
            <a:off x="1362075" y="6324600"/>
            <a:ext cx="962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</a:t>
            </a:r>
            <a:r>
              <a:rPr lang="pl-PL"/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67905801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137</Words>
  <Application>Microsoft Office PowerPoint</Application>
  <PresentationFormat>Panoramiczny</PresentationFormat>
  <Paragraphs>12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Motyw pakietu Office</vt:lpstr>
      <vt:lpstr>NARUSZENIE AUTORSKICH PRAW MAJĄTKOWYCH </vt:lpstr>
      <vt:lpstr>Prezentacja programu PowerPoint</vt:lpstr>
      <vt:lpstr>R. Markiewicz, Zabawy z prawem autorskim, Warszawa 2015, s. 83</vt:lpstr>
      <vt:lpstr>R. Markiewicz, Zabawy z prawem autorskim, Warszawa 2015, s. 85</vt:lpstr>
      <vt:lpstr>R. Markiewicz, Zabawy z prawem autorskim, Warszawa 2015, s. 90</vt:lpstr>
      <vt:lpstr>DOZWOLONY UŻYTEK Cytat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Ochrona własności intelektualnej</dc:title>
  <dc:creator>Natalia Daśko</dc:creator>
  <cp:lastModifiedBy>Natalia Daśko</cp:lastModifiedBy>
  <cp:revision>2</cp:revision>
  <dcterms:created xsi:type="dcterms:W3CDTF">2020-04-30T11:55:20Z</dcterms:created>
  <dcterms:modified xsi:type="dcterms:W3CDTF">2021-03-29T19:46:12Z</dcterms:modified>
</cp:coreProperties>
</file>