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22" r:id="rId3"/>
    <p:sldId id="323" r:id="rId4"/>
    <p:sldId id="324" r:id="rId5"/>
    <p:sldId id="325" r:id="rId6"/>
    <p:sldId id="326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63C8B-6714-4793-9AC5-A2F05210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58A2CC-9784-4D67-B887-D033475E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9FE19-7142-49AF-B34C-33EFD465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0C9788-7E56-4F0D-B775-A799DE4B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8DE798-254C-4B4F-8737-F5056FB1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29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5AB86-C01F-4D9E-AEBA-1EFC0969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CBFFE4-65F8-4634-A78A-72EDB555F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B1304E-30F3-4272-8DDD-B9A9BDD8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11E396-E142-4E05-A6F3-1D80219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4B54F1-F8C0-4CE3-A968-3FFC46CF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9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648A599-9415-4447-ABD1-298DDB54F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145728-F4CB-4F3F-BAA3-863D7318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BBB388-095F-49E5-9972-C4BF5735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F62B54-9730-42F8-8F77-9F7F43F1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C4F316-17B4-4DCC-8315-0648E332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72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56177C-DE4B-4047-A0DC-0880285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5F0DC7-D1A9-4FD1-97DE-7848554D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7532CB-93C4-42F7-95C1-EC6CA400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D1D21C-6FD3-4EDA-9DBB-6345C060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632529-94CB-45A8-AE58-3016332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376B9F-155C-4100-AA6F-541EEB81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C5D7DB-10DC-4AB6-8913-8B4C21DC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0DEBFE-BE55-45D3-AA47-8F622FA4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1F10FD-FB45-406E-9164-EA6F92E5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274904-6FE3-40FA-BF85-CC11F17E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27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77E7C-7D15-4AB1-8978-448FBF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A0952E-0F12-4BA5-8D6C-BBC3F6638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21C154-EF38-4F73-BDCE-15A2A2F3A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ADB8D1-4737-49AA-9644-9845D86D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88CBA3-ED8F-4216-A49B-724E7B14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14BE45-F962-4BDB-B3AC-85019701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3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69DA-5B3A-4A13-A951-2D8515C6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B5DC7B-6E4C-4E88-809B-544A96FB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6A70F9-E503-4ACE-AE13-D642C31D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4625465-453E-42DD-9AC9-41597E7B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7407C1B-F837-4A5E-B9D1-4D9CCCCFF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A6A2D0E-D738-4531-AF7D-8EEB92E4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B16AC74-8D79-4BF8-8F27-B398B65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7FDCF3-2846-4237-8073-08443C2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58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AD1AB-D94B-4F6E-85C7-2B55D937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94E0A96-A61E-4C51-B6B7-126D170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27F1F8-953E-4F10-A4C0-37A32C52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12FA2F-7B0A-46DE-82DD-7E39345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7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08BC940-DA68-4504-B9A5-280BCE05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674AA3F-B83A-4ACB-A4FA-8E6F4E8B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4574B3-FF21-4170-989B-A3C47ED5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40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1755B-0F48-4B95-9416-8C0683F8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8B24BF-7FF4-4F8F-8812-40BB0BEC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DB5E11D-39C3-419B-BD53-5EEACA27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E2BADA-F13E-4A90-B8D0-B55EB47B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0AA6D1-1FD6-4027-AA7C-FA470721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586D0C-544E-4C56-B3AF-8E47558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28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698130-12D9-4220-A819-3593C488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E65F414-F499-49CE-BC9B-CFA8C2ACD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C2E44D-1617-4127-900C-51A7EE5D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E37425-21FB-4A83-92FD-B2F4B2B8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4AF3A3-04FE-41E8-86DB-B883BC32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10591D-089C-42F9-B3B7-448BF7E6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8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D26F668-2FC5-49B2-9880-01978B01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640FA9-10CD-4562-BE4B-C73235BE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8E60F1-8767-4A16-BFE0-2F37F493F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5271-0105-4E6C-9DF8-B25897F7C65D}" type="datetimeFigureOut">
              <a:rPr lang="pl-PL" smtClean="0"/>
              <a:t>13.04.2021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A36D31-4DBA-43AE-8499-66D9EEFCF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7D7D91-F9B9-411E-8E7A-1B7FB10C2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6806-6556-46F8-86E3-091B0991F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3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B1B7CB-D90A-4DD8-A08F-2CA4A0F8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16204FA-75D2-4EE1-82C0-B57466C0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46" y="1398665"/>
            <a:ext cx="6208266" cy="422569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DBF836C-6841-4691-8496-05A1DB42D683}"/>
              </a:ext>
            </a:extLst>
          </p:cNvPr>
          <p:cNvSpPr txBox="1"/>
          <p:nvPr/>
        </p:nvSpPr>
        <p:spPr>
          <a:xfrm>
            <a:off x="1123950" y="6010275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172</a:t>
            </a:r>
          </a:p>
        </p:txBody>
      </p:sp>
    </p:spTree>
    <p:extLst>
      <p:ext uri="{BB962C8B-B14F-4D97-AF65-F5344CB8AC3E}">
        <p14:creationId xmlns:p14="http://schemas.microsoft.com/office/powerpoint/2010/main" val="31062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9A3A9-2143-408F-A8B3-D1D5F278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708756" cy="1325563"/>
          </a:xfrm>
        </p:spPr>
        <p:txBody>
          <a:bodyPr>
            <a:normAutofit/>
          </a:bodyPr>
          <a:lstStyle/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2BAAEF-C2EE-45E6-89AC-185894E94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Grafika autorstwa J.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Wiliams,a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V.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Chapa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J. Rubina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E4E8788-EF2B-4A02-B03A-A7E9AD228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9417"/>
            <a:ext cx="5157787" cy="3435903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C9D15D-57EB-4AD6-B776-3F444A00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8631" y="1681163"/>
            <a:ext cx="2980678" cy="823912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Kolekcja Roberto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Cavalli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Symbol zastępczy zawartości 19">
            <a:extLst>
              <a:ext uri="{FF2B5EF4-FFF2-40B4-BE49-F238E27FC236}">
                <a16:creationId xmlns:a16="http://schemas.microsoft.com/office/drawing/2014/main" id="{5D36887A-7E55-468F-B3E0-C985836177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1" y="3148170"/>
            <a:ext cx="5099109" cy="2868249"/>
          </a:xfr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09CD047F-9CC0-486A-9DDD-ED17F45C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51" y="210335"/>
            <a:ext cx="2960706" cy="296070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4A68981-51B4-487C-AE0C-E87B8BEAC2CD}"/>
              </a:ext>
            </a:extLst>
          </p:cNvPr>
          <p:cNvSpPr txBox="1"/>
          <p:nvPr/>
        </p:nvSpPr>
        <p:spPr>
          <a:xfrm>
            <a:off x="942975" y="6238875"/>
            <a:ext cx="1034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103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948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1800" dirty="0"/>
              <a:t>R. Markiewicz, Zabawy z prawem autorskim, Warszawa 2015, s. 103</a:t>
            </a:r>
          </a:p>
          <a:p>
            <a:pPr marL="0" indent="0" algn="just">
              <a:buNone/>
            </a:pPr>
            <a:endParaRPr lang="pl-PL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E046FB-2985-4F72-AEE7-751DC5C0E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9" y="913366"/>
            <a:ext cx="3622088" cy="47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1C3E1F0-42E8-4AA9-901E-543B2238F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89" y="1544716"/>
            <a:ext cx="5441655" cy="3711208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E0840B-D0CD-4015-9B54-ED401D2C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78889"/>
            <a:ext cx="3932237" cy="4990099"/>
          </a:xfrm>
        </p:spPr>
        <p:txBody>
          <a:bodyPr>
            <a:normAutofit/>
          </a:bodyPr>
          <a:lstStyle/>
          <a:p>
            <a:r>
              <a:rPr lang="pl-PL" dirty="0"/>
              <a:t>R. Markiewicz, Zabawy z prawem autorskim, Warszawa 2015, s. 105</a:t>
            </a:r>
          </a:p>
          <a:p>
            <a:endParaRPr lang="pl-PL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220DBBE-A195-4A01-9479-E664820C06D8}"/>
              </a:ext>
            </a:extLst>
          </p:cNvPr>
          <p:cNvSpPr txBox="1"/>
          <p:nvPr/>
        </p:nvSpPr>
        <p:spPr>
          <a:xfrm>
            <a:off x="1438275" y="1866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0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6ADD43AD-AEB1-4721-B55E-C750D39D77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r="8097"/>
          <a:stretch>
            <a:fillRect/>
          </a:stretch>
        </p:blipFill>
        <p:spPr/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BA06B2-B99A-4117-A1A1-B43FB521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45724"/>
            <a:ext cx="3932237" cy="5123264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Arial Narrow" panose="020B0606020202030204" pitchFamily="34" charset="0"/>
              </a:rPr>
              <a:t>Czy obraz Murraya narusza prawa autorskie do plakatu Viktora </a:t>
            </a:r>
            <a:r>
              <a:rPr lang="pl-PL" sz="1800" dirty="0" err="1">
                <a:latin typeface="Arial Narrow" panose="020B0606020202030204" pitchFamily="34" charset="0"/>
              </a:rPr>
              <a:t>Semyonovicha</a:t>
            </a:r>
            <a:r>
              <a:rPr lang="pl-PL" sz="1800" dirty="0">
                <a:latin typeface="Arial Narrow" panose="020B0606020202030204" pitchFamily="34" charset="0"/>
              </a:rPr>
              <a:t> </a:t>
            </a:r>
            <a:r>
              <a:rPr lang="pl-PL" sz="1800" dirty="0" err="1">
                <a:latin typeface="Arial Narrow" panose="020B0606020202030204" pitchFamily="34" charset="0"/>
              </a:rPr>
              <a:t>Ivanowa</a:t>
            </a:r>
            <a:r>
              <a:rPr lang="pl-PL" sz="1800" dirty="0">
                <a:latin typeface="Arial Narrow" panose="020B0606020202030204" pitchFamily="34" charset="0"/>
              </a:rPr>
              <a:t> pt. „Lenin”?</a:t>
            </a:r>
          </a:p>
          <a:p>
            <a:endParaRPr lang="pl-PL" sz="1800" dirty="0">
              <a:latin typeface="Arial Narrow" panose="020B0606020202030204" pitchFamily="34" charset="0"/>
            </a:endParaRPr>
          </a:p>
          <a:p>
            <a:r>
              <a:rPr lang="pl-PL" dirty="0"/>
              <a:t>R. Markiewicz, Zabawy z prawem autorskim, Warszawa 2015, s. 105</a:t>
            </a:r>
          </a:p>
          <a:p>
            <a:endParaRPr lang="pl-PL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3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BAA20CD-E296-4066-B076-06DB75104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8" y="203098"/>
            <a:ext cx="3908225" cy="5616678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14907AD-F3A9-4FAF-9F19-EE880982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8272"/>
            <a:ext cx="3932237" cy="5380716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Arial Narrow" panose="020B0606020202030204" pitchFamily="34" charset="0"/>
              </a:rPr>
              <a:t>Art. 26 </a:t>
            </a:r>
            <a:r>
              <a:rPr lang="pl-PL" sz="1800" dirty="0" err="1">
                <a:latin typeface="Arial Narrow" panose="020B0606020202030204" pitchFamily="34" charset="0"/>
              </a:rPr>
              <a:t>PrAut</a:t>
            </a:r>
            <a:r>
              <a:rPr lang="pl-PL" sz="1800" dirty="0">
                <a:latin typeface="Arial Narrow" panose="020B0606020202030204" pitchFamily="34" charset="0"/>
              </a:rPr>
              <a:t>: „wolno w sprawozdaniach o aktualnych wydarzeniach przytaczać utwory udostępniane podczas tych wydarzeń, jednakże w granicach uzasadnionych celem informacji”.</a:t>
            </a:r>
          </a:p>
          <a:p>
            <a:endParaRPr lang="pl-PL" sz="1800" dirty="0">
              <a:latin typeface="Arial Narrow" panose="020B0606020202030204" pitchFamily="34" charset="0"/>
            </a:endParaRPr>
          </a:p>
          <a:p>
            <a:r>
              <a:rPr lang="pl-PL" dirty="0"/>
              <a:t>R. Markiewicz, Zabawy z prawem autorskim, Warszawa 2015, s. 106</a:t>
            </a:r>
          </a:p>
        </p:txBody>
      </p:sp>
    </p:spTree>
    <p:extLst>
      <p:ext uri="{BB962C8B-B14F-4D97-AF65-F5344CB8AC3E}">
        <p14:creationId xmlns:p14="http://schemas.microsoft.com/office/powerpoint/2010/main" val="87774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152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Motyw pakietu Office</vt:lpstr>
      <vt:lpstr>Prezentacja programu PowerPoint</vt:lpstr>
      <vt:lpstr>Prezentacja programu PowerPoint</vt:lpstr>
      <vt:lpstr>   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Ochrona własności intelektualnej</dc:title>
  <dc:creator>Natalia Daśko</dc:creator>
  <cp:lastModifiedBy>Natalia Daśko</cp:lastModifiedBy>
  <cp:revision>2</cp:revision>
  <dcterms:created xsi:type="dcterms:W3CDTF">2020-05-06T11:07:02Z</dcterms:created>
  <dcterms:modified xsi:type="dcterms:W3CDTF">2021-04-13T11:56:38Z</dcterms:modified>
</cp:coreProperties>
</file>