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A233-E3A5-4650-B515-CEEF6D45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733E-5DC5-4195-86E3-C7D5324E6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E284-A800-41F1-94DC-994E157C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F6D2-A3BF-4B59-AE7D-C8354446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93B7-46F4-45D3-B1C2-F395D167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690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B813-7CAA-4EFE-BAC4-12CA312B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0C139-66A0-4A4F-85CA-A95C55A16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6A1A-8606-4ABF-B60A-2F18F676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29FB-443C-4113-B93C-FD370BD0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DA66-4352-4BFF-8EF1-B7217C70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271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10EF9-C276-4F87-9C5B-6E87ABCEB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865F3-9EDF-489B-9FBE-9598B8FAE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849B-1C94-4958-831D-145D67C1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C7C8-E58C-41AE-86F5-83698530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DEA8-D942-40D2-AF88-24D0834B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74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DAE3-14C4-4E2C-9E24-3A8E1D5A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1115-EE11-44FC-84D4-AF11AEE0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5B1A-1D11-401F-A095-F5F786B0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BE31-4CB3-48A8-85C3-D0215D8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5CD6-4032-4F53-925F-B8729752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956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ECD2-ECF1-48E5-9098-DCC2A9CB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E03C6-F755-4310-A4D3-4A223348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1049-5AFE-435E-A860-9C5C53CF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6CE1-F07D-4B43-B787-42496E24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2B86-117B-4EA1-BBB6-14E23B64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842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2B52-FF0D-4922-9DB7-904FFC1E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C849-E833-4ACA-81E7-D04AC9A25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4A37-0F42-447B-9B6A-408542A6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4FD9-7A39-46A8-84C5-88747449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2C86-662C-417B-BA8F-FC7F1003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20147-99CE-45BE-8441-1DE3EE48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994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9246-ED7F-45E5-8D66-C32FCB3F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02B1-478C-4B98-AA9B-293F47C9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61965-12D5-4858-AD09-937DA486B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C3A52-C3E3-4864-A9B4-7ADB77ED0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4E2CE-C0C5-4382-BA69-7E6E0EC5D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2DAF3-DB1D-4B4B-9425-226A2587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D2E44-71DC-4906-A966-CD7C17C8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DEA69-8264-46F9-8C16-C612A0E0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65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3107-0AEA-4234-83F9-6EB07B6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C44D6-D16D-41AF-83FF-F6336149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17073-F195-40A7-8B98-25777C8F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D2BD2-A8F7-4B9B-9B2B-D24F8632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619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344D0-744E-4CF7-97C2-A46A7FFE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4AB0C-E31B-4BA0-BE4C-ADD04C8D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C84C4-3EF8-484B-B29E-1FE9A750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030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28EE-F0D2-4CFA-9C58-85EFC095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02B9-A8D3-4852-9C60-E8D454FA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59F18-7736-48FA-AE12-208CE3D6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C6331-C334-4AF6-90F2-90531C90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DDCF3-B842-4FAE-B22F-5208404E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76A4B-6D80-4B3A-B726-6D7AC500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619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94F8-F73F-4D01-A0B3-6DF0B49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EAAD4-BA07-4AF0-90EC-366A88B56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8942B-9CEB-44D3-A710-A6AB0497E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17433-95E8-4159-ADAE-97DEBC6E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BC06-FC04-4297-B9EF-3FBA6D87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A5C25-3B8B-4974-BB1A-E448F6E7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383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AB38A-9CFE-4196-803F-9EA413EC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BEDA9-0EEC-457B-AF63-A7D175D8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5593-EDF7-4442-B974-C9673C19D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A065-8070-4B09-B5B9-2E144FAD8A84}" type="datetimeFigureOut">
              <a:rPr lang="en-ZA" smtClean="0"/>
              <a:t>2018/10/17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5E27-161C-460B-A603-334882ED6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80B1-83AD-4AC9-B46A-61CD3C318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110EE-BEA2-40CA-A65C-F07AF44B74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392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045225-B2AC-4484-BEEC-0D409A796BC6}"/>
              </a:ext>
            </a:extLst>
          </p:cNvPr>
          <p:cNvGrpSpPr/>
          <p:nvPr/>
        </p:nvGrpSpPr>
        <p:grpSpPr>
          <a:xfrm>
            <a:off x="498517" y="184157"/>
            <a:ext cx="10694512" cy="6232147"/>
            <a:chOff x="498517" y="184157"/>
            <a:chExt cx="10694512" cy="623214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2F6F54F-3ADF-4474-9E6F-8C189A269C8C}"/>
                </a:ext>
              </a:extLst>
            </p:cNvPr>
            <p:cNvSpPr/>
            <p:nvPr/>
          </p:nvSpPr>
          <p:spPr>
            <a:xfrm>
              <a:off x="498517" y="184157"/>
              <a:ext cx="10694512" cy="6232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7CA73E3-F169-4B19-BFB5-0E19EB49B669}"/>
                </a:ext>
              </a:extLst>
            </p:cNvPr>
            <p:cNvGrpSpPr/>
            <p:nvPr/>
          </p:nvGrpSpPr>
          <p:grpSpPr>
            <a:xfrm>
              <a:off x="934274" y="450480"/>
              <a:ext cx="9859636" cy="5612484"/>
              <a:chOff x="894517" y="372570"/>
              <a:chExt cx="9859636" cy="561248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7E23DE7-1639-4802-8582-426303380A5F}"/>
                  </a:ext>
                </a:extLst>
              </p:cNvPr>
              <p:cNvGrpSpPr/>
              <p:nvPr/>
            </p:nvGrpSpPr>
            <p:grpSpPr>
              <a:xfrm>
                <a:off x="954148" y="4827867"/>
                <a:ext cx="1643268" cy="1157186"/>
                <a:chOff x="960777" y="4863552"/>
                <a:chExt cx="1643268" cy="1157186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14C8DD3-9760-442E-934F-7C23B236942D}"/>
                    </a:ext>
                  </a:extLst>
                </p:cNvPr>
                <p:cNvSpPr/>
                <p:nvPr/>
              </p:nvSpPr>
              <p:spPr>
                <a:xfrm>
                  <a:off x="960777" y="4863552"/>
                  <a:ext cx="1643268" cy="1157186"/>
                </a:xfrm>
                <a:prstGeom prst="rect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C5060E7-8C94-40BD-BAF9-9F3124585EC5}"/>
                    </a:ext>
                  </a:extLst>
                </p:cNvPr>
                <p:cNvSpPr txBox="1"/>
                <p:nvPr/>
              </p:nvSpPr>
              <p:spPr>
                <a:xfrm>
                  <a:off x="1060167" y="5026646"/>
                  <a:ext cx="1444488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Round 2: Receptive Vocabulary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5C613D-3868-4484-A9EB-997A6C4738C4}"/>
                  </a:ext>
                </a:extLst>
              </p:cNvPr>
              <p:cNvGrpSpPr/>
              <p:nvPr/>
            </p:nvGrpSpPr>
            <p:grpSpPr>
              <a:xfrm>
                <a:off x="4697897" y="4827868"/>
                <a:ext cx="1643268" cy="1157186"/>
                <a:chOff x="960777" y="4863552"/>
                <a:chExt cx="1643268" cy="115718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8FEF374-28CC-450B-A5EE-5CC95575BB0D}"/>
                    </a:ext>
                  </a:extLst>
                </p:cNvPr>
                <p:cNvSpPr/>
                <p:nvPr/>
              </p:nvSpPr>
              <p:spPr>
                <a:xfrm>
                  <a:off x="960777" y="4863552"/>
                  <a:ext cx="1643268" cy="1157186"/>
                </a:xfrm>
                <a:prstGeom prst="rect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4E8C7F7-B4A0-44E3-BD20-CB662CA88DDA}"/>
                    </a:ext>
                  </a:extLst>
                </p:cNvPr>
                <p:cNvSpPr txBox="1"/>
                <p:nvPr/>
              </p:nvSpPr>
              <p:spPr>
                <a:xfrm>
                  <a:off x="1060167" y="5026646"/>
                  <a:ext cx="1444488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Round 3: Receptive Vocabulary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58232A3-DD25-4C8A-9B0B-29333B04F03C}"/>
                  </a:ext>
                </a:extLst>
              </p:cNvPr>
              <p:cNvGrpSpPr/>
              <p:nvPr/>
            </p:nvGrpSpPr>
            <p:grpSpPr>
              <a:xfrm>
                <a:off x="8600716" y="4827866"/>
                <a:ext cx="1643268" cy="1157186"/>
                <a:chOff x="960777" y="4863552"/>
                <a:chExt cx="1643268" cy="1157186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1396FADA-FF7C-4EED-A783-E27BA101904F}"/>
                    </a:ext>
                  </a:extLst>
                </p:cNvPr>
                <p:cNvSpPr/>
                <p:nvPr/>
              </p:nvSpPr>
              <p:spPr>
                <a:xfrm>
                  <a:off x="960777" y="4863552"/>
                  <a:ext cx="1643268" cy="1157186"/>
                </a:xfrm>
                <a:prstGeom prst="rect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7EC6623-0B7F-4505-910D-BF4ED9F55E57}"/>
                    </a:ext>
                  </a:extLst>
                </p:cNvPr>
                <p:cNvSpPr txBox="1"/>
                <p:nvPr/>
              </p:nvSpPr>
              <p:spPr>
                <a:xfrm>
                  <a:off x="1060167" y="5026646"/>
                  <a:ext cx="1444488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Round 4: Receptive Vocabulary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6615FED-5C3A-4F8B-9F1E-6505E2B11D59}"/>
                  </a:ext>
                </a:extLst>
              </p:cNvPr>
              <p:cNvGrpSpPr/>
              <p:nvPr/>
            </p:nvGrpSpPr>
            <p:grpSpPr>
              <a:xfrm>
                <a:off x="894517" y="372570"/>
                <a:ext cx="9859636" cy="5033890"/>
                <a:chOff x="894517" y="372570"/>
                <a:chExt cx="9859636" cy="5033890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78D5177-FF5F-4732-8226-37E8E92092F0}"/>
                    </a:ext>
                  </a:extLst>
                </p:cNvPr>
                <p:cNvGrpSpPr/>
                <p:nvPr/>
              </p:nvGrpSpPr>
              <p:grpSpPr>
                <a:xfrm>
                  <a:off x="894517" y="372570"/>
                  <a:ext cx="1643268" cy="972516"/>
                  <a:chOff x="795128" y="695737"/>
                  <a:chExt cx="1643268" cy="97251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63B2C0D5-EF50-4AAD-AE04-3779681F885D}"/>
                      </a:ext>
                    </a:extLst>
                  </p:cNvPr>
                  <p:cNvSpPr/>
                  <p:nvPr/>
                </p:nvSpPr>
                <p:spPr>
                  <a:xfrm>
                    <a:off x="795128" y="695737"/>
                    <a:ext cx="1643268" cy="972516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C49F30D-8794-4E9D-BE2E-749C92A224C9}"/>
                      </a:ext>
                    </a:extLst>
                  </p:cNvPr>
                  <p:cNvSpPr txBox="1"/>
                  <p:nvPr/>
                </p:nvSpPr>
                <p:spPr>
                  <a:xfrm>
                    <a:off x="854759" y="830444"/>
                    <a:ext cx="1444488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ZA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Round 1: Wealth Index</a:t>
                    </a: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9A5C50B-8F19-4C5D-BA0B-F7CF5536678A}"/>
                    </a:ext>
                  </a:extLst>
                </p:cNvPr>
                <p:cNvGrpSpPr/>
                <p:nvPr/>
              </p:nvGrpSpPr>
              <p:grpSpPr>
                <a:xfrm>
                  <a:off x="6460434" y="379189"/>
                  <a:ext cx="1577008" cy="974779"/>
                  <a:chOff x="6460434" y="379189"/>
                  <a:chExt cx="1577008" cy="974779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F331D4A-BDAF-4F0E-8718-07963FDB0EB4}"/>
                      </a:ext>
                    </a:extLst>
                  </p:cNvPr>
                  <p:cNvSpPr/>
                  <p:nvPr/>
                </p:nvSpPr>
                <p:spPr>
                  <a:xfrm>
                    <a:off x="6460434" y="379189"/>
                    <a:ext cx="1577008" cy="974779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91D3B55-29CA-4D8A-8D6A-633E0B087768}"/>
                      </a:ext>
                    </a:extLst>
                  </p:cNvPr>
                  <p:cNvSpPr txBox="1"/>
                  <p:nvPr/>
                </p:nvSpPr>
                <p:spPr>
                  <a:xfrm>
                    <a:off x="6526694" y="507280"/>
                    <a:ext cx="1444488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ZA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Round 3: Wealth Index</a:t>
                    </a: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B031EF30-1D6C-437F-9899-8487C3C415DE}"/>
                    </a:ext>
                  </a:extLst>
                </p:cNvPr>
                <p:cNvGrpSpPr/>
                <p:nvPr/>
              </p:nvGrpSpPr>
              <p:grpSpPr>
                <a:xfrm>
                  <a:off x="3631094" y="402169"/>
                  <a:ext cx="1577008" cy="972516"/>
                  <a:chOff x="3631094" y="379189"/>
                  <a:chExt cx="1577008" cy="972516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1DB73764-B5B1-49D4-A81A-3E7F6D672093}"/>
                      </a:ext>
                    </a:extLst>
                  </p:cNvPr>
                  <p:cNvSpPr/>
                  <p:nvPr/>
                </p:nvSpPr>
                <p:spPr>
                  <a:xfrm>
                    <a:off x="3631094" y="379189"/>
                    <a:ext cx="1577008" cy="972516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6CC7E13-59DA-4B57-A15B-F682FE158003}"/>
                      </a:ext>
                    </a:extLst>
                  </p:cNvPr>
                  <p:cNvSpPr txBox="1"/>
                  <p:nvPr/>
                </p:nvSpPr>
                <p:spPr>
                  <a:xfrm>
                    <a:off x="3697354" y="541656"/>
                    <a:ext cx="1444488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ZA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Round 2: Wealth Index</a:t>
                    </a:r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D5B0EC7-9A48-4EE4-85A3-DC3B604118DA}"/>
                    </a:ext>
                  </a:extLst>
                </p:cNvPr>
                <p:cNvGrpSpPr/>
                <p:nvPr/>
              </p:nvGrpSpPr>
              <p:grpSpPr>
                <a:xfrm>
                  <a:off x="9177145" y="379190"/>
                  <a:ext cx="1577008" cy="972516"/>
                  <a:chOff x="9177145" y="379190"/>
                  <a:chExt cx="1577008" cy="972516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21AB3F2A-3E39-4D06-9294-512F27B38AFB}"/>
                      </a:ext>
                    </a:extLst>
                  </p:cNvPr>
                  <p:cNvSpPr/>
                  <p:nvPr/>
                </p:nvSpPr>
                <p:spPr>
                  <a:xfrm>
                    <a:off x="9177145" y="379190"/>
                    <a:ext cx="1577008" cy="972516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BA05899-A654-412C-B5EE-39A3233C7FD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9774" y="541655"/>
                    <a:ext cx="1444488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ZA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Round 4: Wealth Index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ABB09B89-003C-4B28-98B7-C788BC605FD2}"/>
                    </a:ext>
                  </a:extLst>
                </p:cNvPr>
                <p:cNvGrpSpPr/>
                <p:nvPr/>
              </p:nvGrpSpPr>
              <p:grpSpPr>
                <a:xfrm>
                  <a:off x="3346165" y="2460321"/>
                  <a:ext cx="1451122" cy="1524000"/>
                  <a:chOff x="3306409" y="2297668"/>
                  <a:chExt cx="1451122" cy="1524000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67D1EA7E-6277-4B35-B50A-D9860C33F76E}"/>
                      </a:ext>
                    </a:extLst>
                  </p:cNvPr>
                  <p:cNvSpPr/>
                  <p:nvPr/>
                </p:nvSpPr>
                <p:spPr>
                  <a:xfrm>
                    <a:off x="3306409" y="2297668"/>
                    <a:ext cx="1444487" cy="152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981BC41-E42C-437E-AB9F-DAF2C23779A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3043" y="2598003"/>
                    <a:ext cx="1444488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ZA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Receptive Vocabulary: Intercept</a:t>
                    </a:r>
                  </a:p>
                </p:txBody>
              </p:sp>
            </p:grp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0740730-DC8D-4F96-9C2B-CB2F71333018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>
                  <a:off x="1106546" y="1351706"/>
                  <a:ext cx="2451159" cy="1331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E6F69807-59EE-4178-B73D-D56A2EDED36E}"/>
                    </a:ext>
                  </a:extLst>
                </p:cNvPr>
                <p:cNvCxnSpPr>
                  <a:cxnSpLocks/>
                  <a:endCxn id="16" idx="0"/>
                </p:cNvCxnSpPr>
                <p:nvPr/>
              </p:nvCxnSpPr>
              <p:spPr>
                <a:xfrm flipH="1">
                  <a:off x="4068409" y="1398922"/>
                  <a:ext cx="139406" cy="106139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2F461DFF-47C0-4CC4-94A2-7B3EE2729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1014" y="1343471"/>
                  <a:ext cx="2676803" cy="14171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7900E55C-4C95-4136-A540-E7B812211E30}"/>
                    </a:ext>
                  </a:extLst>
                </p:cNvPr>
                <p:cNvCxnSpPr>
                  <a:cxnSpLocks/>
                  <a:endCxn id="18" idx="3"/>
                </p:cNvCxnSpPr>
                <p:nvPr/>
              </p:nvCxnSpPr>
              <p:spPr>
                <a:xfrm flipH="1">
                  <a:off x="4797287" y="1332973"/>
                  <a:ext cx="5168362" cy="184318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3ABA245C-38AE-47CF-99AB-5841B3471B31}"/>
                    </a:ext>
                  </a:extLst>
                </p:cNvPr>
                <p:cNvGrpSpPr/>
                <p:nvPr/>
              </p:nvGrpSpPr>
              <p:grpSpPr>
                <a:xfrm>
                  <a:off x="7215816" y="2414154"/>
                  <a:ext cx="1451122" cy="1524000"/>
                  <a:chOff x="3306409" y="2297668"/>
                  <a:chExt cx="1451122" cy="1524000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771DD152-7460-45A5-AB0F-5B967E6518EE}"/>
                      </a:ext>
                    </a:extLst>
                  </p:cNvPr>
                  <p:cNvSpPr/>
                  <p:nvPr/>
                </p:nvSpPr>
                <p:spPr>
                  <a:xfrm>
                    <a:off x="3306409" y="2297668"/>
                    <a:ext cx="1444487" cy="152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C598AD3-CE89-4F2E-B323-0754727D99D4}"/>
                      </a:ext>
                    </a:extLst>
                  </p:cNvPr>
                  <p:cNvSpPr txBox="1"/>
                  <p:nvPr/>
                </p:nvSpPr>
                <p:spPr>
                  <a:xfrm>
                    <a:off x="3313043" y="2598003"/>
                    <a:ext cx="1444488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ZA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Receptive Vocabulary: Slope</a:t>
                    </a:r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BE7F65FD-F1F6-4828-B096-C93220E6A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7785" y="1343471"/>
                  <a:ext cx="4770412" cy="141718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5C2D8DCA-41C6-4DFE-943F-6B8A024B8715}"/>
                    </a:ext>
                  </a:extLst>
                </p:cNvPr>
                <p:cNvCxnSpPr>
                  <a:cxnSpLocks/>
                  <a:endCxn id="53" idx="1"/>
                </p:cNvCxnSpPr>
                <p:nvPr/>
              </p:nvCxnSpPr>
              <p:spPr>
                <a:xfrm>
                  <a:off x="4522231" y="1388738"/>
                  <a:ext cx="2905125" cy="124860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8553EE26-5010-49E4-8178-26E6B3E085CA}"/>
                    </a:ext>
                  </a:extLst>
                </p:cNvPr>
                <p:cNvCxnSpPr>
                  <a:cxnSpLocks/>
                  <a:endCxn id="53" idx="0"/>
                </p:cNvCxnSpPr>
                <p:nvPr/>
              </p:nvCxnSpPr>
              <p:spPr>
                <a:xfrm>
                  <a:off x="7453990" y="1354517"/>
                  <a:ext cx="484070" cy="105963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5397777-77C0-4210-A2D8-E9E1145C86BC}"/>
                    </a:ext>
                  </a:extLst>
                </p:cNvPr>
                <p:cNvCxnSpPr>
                  <a:cxnSpLocks/>
                  <a:endCxn id="53" idx="7"/>
                </p:cNvCxnSpPr>
                <p:nvPr/>
              </p:nvCxnSpPr>
              <p:spPr>
                <a:xfrm flipH="1">
                  <a:off x="8448763" y="1359622"/>
                  <a:ext cx="1947174" cy="127771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45D14417-DEB5-4D76-99C6-7C3993516975}"/>
                    </a:ext>
                  </a:extLst>
                </p:cNvPr>
                <p:cNvCxnSpPr>
                  <a:cxnSpLocks/>
                  <a:endCxn id="22" idx="0"/>
                </p:cNvCxnSpPr>
                <p:nvPr/>
              </p:nvCxnSpPr>
              <p:spPr>
                <a:xfrm flipH="1">
                  <a:off x="1775782" y="3754747"/>
                  <a:ext cx="1736042" cy="107312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22AB9630-DD4F-4D7F-9EC3-274A251752CB}"/>
                    </a:ext>
                  </a:extLst>
                </p:cNvPr>
                <p:cNvCxnSpPr>
                  <a:cxnSpLocks/>
                  <a:endCxn id="36" idx="0"/>
                </p:cNvCxnSpPr>
                <p:nvPr/>
              </p:nvCxnSpPr>
              <p:spPr>
                <a:xfrm>
                  <a:off x="4499115" y="3853993"/>
                  <a:ext cx="1020416" cy="97387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7E89DC83-A35D-4F2B-9B96-396660F3F91F}"/>
                    </a:ext>
                  </a:extLst>
                </p:cNvPr>
                <p:cNvCxnSpPr>
                  <a:cxnSpLocks/>
                  <a:endCxn id="39" idx="1"/>
                </p:cNvCxnSpPr>
                <p:nvPr/>
              </p:nvCxnSpPr>
              <p:spPr>
                <a:xfrm>
                  <a:off x="4697897" y="3622636"/>
                  <a:ext cx="3902819" cy="1783823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ED0C7A98-3F2C-44D8-A893-40F394996588}"/>
                    </a:ext>
                  </a:extLst>
                </p:cNvPr>
                <p:cNvCxnSpPr>
                  <a:cxnSpLocks/>
                  <a:endCxn id="22" idx="3"/>
                </p:cNvCxnSpPr>
                <p:nvPr/>
              </p:nvCxnSpPr>
              <p:spPr>
                <a:xfrm flipH="1">
                  <a:off x="2597416" y="3417073"/>
                  <a:ext cx="4671158" cy="1989387"/>
                </a:xfrm>
                <a:prstGeom prst="straightConnector1">
                  <a:avLst/>
                </a:prstGeom>
                <a:ln w="28575">
                  <a:solidFill>
                    <a:srgbClr val="FF006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6CDBE438-7B96-459C-8FC5-A1857B8D65FE}"/>
                    </a:ext>
                  </a:extLst>
                </p:cNvPr>
                <p:cNvCxnSpPr>
                  <a:cxnSpLocks/>
                  <a:stCxn id="53" idx="3"/>
                </p:cNvCxnSpPr>
                <p:nvPr/>
              </p:nvCxnSpPr>
              <p:spPr>
                <a:xfrm flipH="1">
                  <a:off x="5936988" y="3714969"/>
                  <a:ext cx="1490368" cy="1112897"/>
                </a:xfrm>
                <a:prstGeom prst="straightConnector1">
                  <a:avLst/>
                </a:prstGeom>
                <a:ln w="28575">
                  <a:solidFill>
                    <a:srgbClr val="FF006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D363ED4C-1F03-4F25-BC08-7271391AC231}"/>
                    </a:ext>
                  </a:extLst>
                </p:cNvPr>
                <p:cNvCxnSpPr>
                  <a:cxnSpLocks/>
                  <a:endCxn id="39" idx="0"/>
                </p:cNvCxnSpPr>
                <p:nvPr/>
              </p:nvCxnSpPr>
              <p:spPr>
                <a:xfrm>
                  <a:off x="8272422" y="3853993"/>
                  <a:ext cx="1149928" cy="973873"/>
                </a:xfrm>
                <a:prstGeom prst="straightConnector1">
                  <a:avLst/>
                </a:prstGeom>
                <a:ln w="28575">
                  <a:solidFill>
                    <a:srgbClr val="FF006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E2B35E5-217B-4B2C-A553-6EA54404AF51}"/>
                    </a:ext>
                  </a:extLst>
                </p:cNvPr>
                <p:cNvSpPr txBox="1"/>
                <p:nvPr/>
              </p:nvSpPr>
              <p:spPr>
                <a:xfrm>
                  <a:off x="2537785" y="4134678"/>
                  <a:ext cx="318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08742C7-40CB-4236-BD41-12B92AE92C7D}"/>
                    </a:ext>
                  </a:extLst>
                </p:cNvPr>
                <p:cNvSpPr txBox="1"/>
                <p:nvPr/>
              </p:nvSpPr>
              <p:spPr>
                <a:xfrm>
                  <a:off x="4631621" y="4023945"/>
                  <a:ext cx="318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0DEA2F3-9DA9-4888-A080-E2219358BDDE}"/>
                    </a:ext>
                  </a:extLst>
                </p:cNvPr>
                <p:cNvSpPr txBox="1"/>
                <p:nvPr/>
              </p:nvSpPr>
              <p:spPr>
                <a:xfrm>
                  <a:off x="5196393" y="3777724"/>
                  <a:ext cx="318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81AEBFF-451D-4919-82B5-817AFCC3FF80}"/>
                    </a:ext>
                  </a:extLst>
                </p:cNvPr>
                <p:cNvSpPr txBox="1"/>
                <p:nvPr/>
              </p:nvSpPr>
              <p:spPr>
                <a:xfrm>
                  <a:off x="3652506" y="4799499"/>
                  <a:ext cx="318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DF05AF9-1961-4327-92DC-9CA77F6550F5}"/>
                    </a:ext>
                  </a:extLst>
                </p:cNvPr>
                <p:cNvSpPr txBox="1"/>
                <p:nvPr/>
              </p:nvSpPr>
              <p:spPr>
                <a:xfrm>
                  <a:off x="6665867" y="4104602"/>
                  <a:ext cx="318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F0D502F-F660-47A8-978D-77713E4B5C92}"/>
                    </a:ext>
                  </a:extLst>
                </p:cNvPr>
                <p:cNvSpPr txBox="1"/>
                <p:nvPr/>
              </p:nvSpPr>
              <p:spPr>
                <a:xfrm>
                  <a:off x="8573692" y="4089013"/>
                  <a:ext cx="318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EB294F-3BF2-461A-9749-9E2823308DF4}"/>
                    </a:ext>
                  </a:extLst>
                </p:cNvPr>
                <p:cNvSpPr txBox="1"/>
                <p:nvPr/>
              </p:nvSpPr>
              <p:spPr>
                <a:xfrm>
                  <a:off x="1676392" y="1798238"/>
                  <a:ext cx="83761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25.03 (3.15)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BB430DA-6DFC-4BDE-83E7-845088A79CB9}"/>
                    </a:ext>
                  </a:extLst>
                </p:cNvPr>
                <p:cNvSpPr txBox="1"/>
                <p:nvPr/>
              </p:nvSpPr>
              <p:spPr>
                <a:xfrm>
                  <a:off x="3657980" y="1993693"/>
                  <a:ext cx="83761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17.96 (3.90)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744E74F-E4F1-468C-95B3-5EF2BDDD14B5}"/>
                    </a:ext>
                  </a:extLst>
                </p:cNvPr>
                <p:cNvSpPr txBox="1"/>
                <p:nvPr/>
              </p:nvSpPr>
              <p:spPr>
                <a:xfrm>
                  <a:off x="6101463" y="1637839"/>
                  <a:ext cx="83761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13.53 (4.07)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6E9067-1AA9-47BB-988C-85143DFE5E68}"/>
                    </a:ext>
                  </a:extLst>
                </p:cNvPr>
                <p:cNvSpPr txBox="1"/>
                <p:nvPr/>
              </p:nvSpPr>
              <p:spPr>
                <a:xfrm>
                  <a:off x="8306762" y="1629117"/>
                  <a:ext cx="83761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6.51 (3.63)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44167AF-F736-4132-A1D2-682B0DD7D28A}"/>
                    </a:ext>
                  </a:extLst>
                </p:cNvPr>
                <p:cNvSpPr txBox="1"/>
                <p:nvPr/>
              </p:nvSpPr>
              <p:spPr>
                <a:xfrm>
                  <a:off x="2702909" y="1451540"/>
                  <a:ext cx="83761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-5.68 (1.36)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91282EC-40C1-4BC7-AEA2-B5DA5FDEE35E}"/>
                    </a:ext>
                  </a:extLst>
                </p:cNvPr>
                <p:cNvSpPr txBox="1"/>
                <p:nvPr/>
              </p:nvSpPr>
              <p:spPr>
                <a:xfrm>
                  <a:off x="4641573" y="1523346"/>
                  <a:ext cx="83761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-3.63 (1.68)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A45F934-325F-4334-8EEA-96C9045F154B}"/>
                    </a:ext>
                  </a:extLst>
                </p:cNvPr>
                <p:cNvSpPr txBox="1"/>
                <p:nvPr/>
              </p:nvSpPr>
              <p:spPr>
                <a:xfrm>
                  <a:off x="7222457" y="1621884"/>
                  <a:ext cx="83761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0.66 (1.76)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5443476-CF68-4ECF-AD09-0AAA968A0AE1}"/>
                    </a:ext>
                  </a:extLst>
                </p:cNvPr>
                <p:cNvSpPr txBox="1"/>
                <p:nvPr/>
              </p:nvSpPr>
              <p:spPr>
                <a:xfrm>
                  <a:off x="8548302" y="2170585"/>
                  <a:ext cx="83761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5.31 (1.57)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849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476E75-0BC7-447D-95B3-27AC744F08B1}"/>
              </a:ext>
            </a:extLst>
          </p:cNvPr>
          <p:cNvGrpSpPr/>
          <p:nvPr/>
        </p:nvGrpSpPr>
        <p:grpSpPr>
          <a:xfrm>
            <a:off x="2178147" y="318596"/>
            <a:ext cx="7835705" cy="6220808"/>
            <a:chOff x="2178147" y="318596"/>
            <a:chExt cx="7835705" cy="62208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6EB47-E845-4055-9FB8-7D31EBC9A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8" t="2382" r="1550" b="1900"/>
            <a:stretch/>
          </p:blipFill>
          <p:spPr>
            <a:xfrm>
              <a:off x="2178147" y="318596"/>
              <a:ext cx="7835705" cy="452069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893658-8C81-49BB-B6DF-C5DA29CB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7149" y="5043979"/>
              <a:ext cx="4457700" cy="1495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92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Zieff</dc:creator>
  <cp:lastModifiedBy>Michal Zieff</cp:lastModifiedBy>
  <cp:revision>11</cp:revision>
  <dcterms:created xsi:type="dcterms:W3CDTF">2018-10-17T13:15:59Z</dcterms:created>
  <dcterms:modified xsi:type="dcterms:W3CDTF">2018-10-17T14:17:20Z</dcterms:modified>
</cp:coreProperties>
</file>