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9" r:id="rId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09.02.2024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09.02.2024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09.02.2024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98AA868-8872-43E4-8C98-D34DABD1FD38}" type="datetimeFigureOut">
              <a:rPr lang="pl-PL" smtClean="0"/>
              <a:pPr/>
              <a:t>09.02.2024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955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09.02.2024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9105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09.02.2024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304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09.02.2024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3303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09.02.2024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83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09.02.2024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8858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09.02.2024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7434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09.02.2024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80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09.02.2024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09.02.2024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48431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09.02.2024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01931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09.02.2024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6555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09.02.2024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904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09.02.2024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52456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09.02.2024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5923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09.02.2024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0121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09.02.2024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9965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09.02.2024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1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09.02.2024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09.02.2024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09.02.2024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09.02.2024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09.02.2024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09.02.2024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09.02.2024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pPr/>
              <a:t>09.02.2024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8AA868-8872-43E4-8C98-D34DABD1FD38}" type="datetimeFigureOut">
              <a:rPr lang="pl-PL" smtClean="0"/>
              <a:pPr/>
              <a:t>09.02.2024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142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5" descr="Obraz zawierający logo, zrzut ekranu, Grafika, projekt graficzny&#10;&#10;Opis wygenerowany automatycznie">
            <a:extLst>
              <a:ext uri="{FF2B5EF4-FFF2-40B4-BE49-F238E27FC236}">
                <a16:creationId xmlns:a16="http://schemas.microsoft.com/office/drawing/2014/main" id="{AE84397B-463E-8A07-2515-19A8DEA51BC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2893" y="4685403"/>
            <a:ext cx="876300" cy="1685925"/>
          </a:xfrm>
          <a:prstGeom prst="rect">
            <a:avLst/>
          </a:prstGeom>
        </p:spPr>
      </p:pic>
      <p:sp>
        <p:nvSpPr>
          <p:cNvPr id="4" name="Podtytuł 2"/>
          <p:cNvSpPr txBox="1">
            <a:spLocks/>
          </p:cNvSpPr>
          <p:nvPr/>
        </p:nvSpPr>
        <p:spPr>
          <a:xfrm>
            <a:off x="6395055" y="3713850"/>
            <a:ext cx="4911179" cy="2446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sz="2000" dirty="0">
                <a:latin typeface="Aptos" panose="020B0004020202020204" pitchFamily="34" charset="0"/>
                <a:cs typeface="Calibri"/>
              </a:rPr>
              <a:t>Michał</a:t>
            </a:r>
            <a:r>
              <a:rPr lang="pl-PL" sz="2200" dirty="0">
                <a:latin typeface="Aptos" panose="020B0004020202020204" pitchFamily="34" charset="0"/>
                <a:cs typeface="Calibri"/>
              </a:rPr>
              <a:t> Nizioł, Michał Zelek</a:t>
            </a:r>
            <a:endParaRPr lang="pl-PL" sz="2200" dirty="0">
              <a:latin typeface="Aptos" panose="020B0004020202020204" pitchFamily="34" charset="0"/>
            </a:endParaRPr>
          </a:p>
        </p:txBody>
      </p:sp>
      <p:sp>
        <p:nvSpPr>
          <p:cNvPr id="12" name="Tytuł 1">
            <a:extLst>
              <a:ext uri="{FF2B5EF4-FFF2-40B4-BE49-F238E27FC236}">
                <a16:creationId xmlns:a16="http://schemas.microsoft.com/office/drawing/2014/main" id="{EE59B244-8569-90BD-2558-9E9BE9B6D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400" y="1871663"/>
            <a:ext cx="6815138" cy="1514475"/>
          </a:xfrm>
        </p:spPr>
        <p:txBody>
          <a:bodyPr anchor="t">
            <a:normAutofit fontScale="90000"/>
          </a:bodyPr>
          <a:lstStyle/>
          <a:p>
            <a:r>
              <a:rPr lang="pl-PL" sz="5000" b="1" dirty="0">
                <a:latin typeface="Calibri"/>
                <a:cs typeface="Calibri"/>
              </a:rPr>
              <a:t>Self-</a:t>
            </a:r>
            <a:r>
              <a:rPr lang="pl-PL" sz="5000" b="1" dirty="0" err="1">
                <a:latin typeface="Calibri"/>
                <a:cs typeface="Calibri"/>
              </a:rPr>
              <a:t>driving</a:t>
            </a:r>
            <a:r>
              <a:rPr lang="pl-PL" sz="5000" b="1" dirty="0">
                <a:latin typeface="Calibri"/>
                <a:cs typeface="Calibri"/>
              </a:rPr>
              <a:t> tank </a:t>
            </a:r>
            <a:br>
              <a:rPr lang="pl-PL" sz="5000" b="1" dirty="0">
                <a:latin typeface="Calibri"/>
                <a:cs typeface="Calibri"/>
              </a:rPr>
            </a:br>
            <a:r>
              <a:rPr lang="pl-PL" sz="5000" b="1" dirty="0">
                <a:latin typeface="Calibri"/>
                <a:cs typeface="Calibri"/>
              </a:rPr>
              <a:t>- </a:t>
            </a:r>
            <a:r>
              <a:rPr lang="pl-PL" sz="5000" b="1" dirty="0" err="1">
                <a:latin typeface="Calibri"/>
                <a:cs typeface="Calibri"/>
              </a:rPr>
              <a:t>roadmap</a:t>
            </a:r>
            <a:endParaRPr lang="pl-PL" sz="5000" dirty="0"/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B8CE618-7DEA-609C-5151-98C1CBF2C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pl-PL" sz="4000" b="1" dirty="0">
                <a:solidFill>
                  <a:srgbClr val="FFFFFF"/>
                </a:solidFill>
                <a:cs typeface="Calibri Light"/>
              </a:rPr>
              <a:t>Sprint no. 1 - </a:t>
            </a:r>
            <a:r>
              <a:rPr lang="pl-PL" sz="4000" b="1" dirty="0" err="1">
                <a:solidFill>
                  <a:srgbClr val="FFFFFF"/>
                </a:solidFill>
                <a:cs typeface="Calibri Light"/>
              </a:rPr>
              <a:t>repo</a:t>
            </a:r>
            <a:r>
              <a:rPr lang="pl-PL" sz="4000" b="1" dirty="0">
                <a:solidFill>
                  <a:srgbClr val="FFFFFF"/>
                </a:solidFill>
                <a:cs typeface="Calibri Light"/>
              </a:rPr>
              <a:t>/</a:t>
            </a:r>
            <a:r>
              <a:rPr lang="pl-PL" sz="4000" b="1" dirty="0" err="1">
                <a:solidFill>
                  <a:srgbClr val="FFFFFF"/>
                </a:solidFill>
                <a:cs typeface="Calibri Light"/>
              </a:rPr>
              <a:t>project</a:t>
            </a:r>
            <a:r>
              <a:rPr lang="pl-PL" sz="4000" b="1" dirty="0">
                <a:solidFill>
                  <a:srgbClr val="FFFFFF"/>
                </a:solidFill>
                <a:cs typeface="Calibri Light"/>
              </a:rPr>
              <a:t> </a:t>
            </a:r>
            <a:r>
              <a:rPr lang="pl-PL" sz="4000" b="1" dirty="0" err="1">
                <a:solidFill>
                  <a:srgbClr val="FFFFFF"/>
                </a:solidFill>
                <a:cs typeface="Calibri Light"/>
              </a:rPr>
              <a:t>structure</a:t>
            </a:r>
            <a:r>
              <a:rPr lang="pl-PL" sz="4000" b="1" dirty="0">
                <a:solidFill>
                  <a:srgbClr val="FFFFFF"/>
                </a:solidFill>
                <a:cs typeface="Calibri Light"/>
              </a:rPr>
              <a:t> </a:t>
            </a:r>
            <a:r>
              <a:rPr lang="pl-PL" sz="4000" b="1" dirty="0" err="1">
                <a:solidFill>
                  <a:srgbClr val="FFFFFF"/>
                </a:solidFill>
                <a:cs typeface="Calibri Light"/>
              </a:rPr>
              <a:t>improvement</a:t>
            </a:r>
            <a:endParaRPr lang="pl-PL" sz="4000" b="1" dirty="0">
              <a:solidFill>
                <a:srgbClr val="FFFFFF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FBA4091-25F2-CF3D-92EA-95B3D2C36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340" y="1748779"/>
            <a:ext cx="9724031" cy="4064792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pl-PL" sz="2400" dirty="0" err="1">
                <a:cs typeface="Calibri"/>
              </a:rPr>
              <a:t>Better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api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structure</a:t>
            </a:r>
            <a:r>
              <a:rPr lang="pl-PL" sz="2400" dirty="0">
                <a:cs typeface="Calibri"/>
              </a:rPr>
              <a:t> -&gt; </a:t>
            </a:r>
            <a:r>
              <a:rPr lang="pl-PL" sz="2400" dirty="0" err="1">
                <a:cs typeface="Calibri"/>
              </a:rPr>
              <a:t>seperate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files</a:t>
            </a:r>
            <a:r>
              <a:rPr lang="pl-PL" sz="2400" dirty="0">
                <a:cs typeface="Calibri"/>
              </a:rPr>
              <a:t> for </a:t>
            </a:r>
            <a:r>
              <a:rPr lang="pl-PL" sz="2400" dirty="0" err="1">
                <a:cs typeface="Calibri"/>
              </a:rPr>
              <a:t>views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related</a:t>
            </a:r>
            <a:r>
              <a:rPr lang="pl-PL" sz="2400" dirty="0">
                <a:cs typeface="Calibri"/>
              </a:rPr>
              <a:t> to </a:t>
            </a:r>
            <a:r>
              <a:rPr lang="pl-PL" sz="2400" dirty="0" err="1">
                <a:cs typeface="Calibri"/>
              </a:rPr>
              <a:t>acc</a:t>
            </a:r>
            <a:r>
              <a:rPr lang="pl-PL" sz="2400" dirty="0">
                <a:cs typeface="Calibri"/>
              </a:rPr>
              <a:t>, </a:t>
            </a:r>
            <a:r>
              <a:rPr lang="pl-PL" sz="2400" dirty="0" err="1">
                <a:cs typeface="Calibri"/>
              </a:rPr>
              <a:t>position</a:t>
            </a:r>
            <a:r>
              <a:rPr lang="pl-PL" sz="2400" dirty="0">
                <a:cs typeface="Calibri"/>
              </a:rPr>
              <a:t>, </a:t>
            </a:r>
            <a:r>
              <a:rPr lang="pl-PL" sz="2400" dirty="0" err="1">
                <a:cs typeface="Calibri"/>
              </a:rPr>
              <a:t>velocity</a:t>
            </a:r>
            <a:endParaRPr lang="pl-PL" sz="2400" dirty="0">
              <a:cs typeface="Calibri"/>
            </a:endParaRPr>
          </a:p>
          <a:p>
            <a:pPr>
              <a:buFont typeface="Wingdings" pitchFamily="2" charset="2"/>
              <a:buChar char="§"/>
            </a:pPr>
            <a:r>
              <a:rPr lang="pl-PL" sz="2400" dirty="0">
                <a:cs typeface="Calibri"/>
              </a:rPr>
              <a:t>HTML </a:t>
            </a:r>
            <a:r>
              <a:rPr lang="pl-PL" sz="2400" dirty="0" err="1">
                <a:cs typeface="Calibri"/>
              </a:rPr>
              <a:t>files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improvement</a:t>
            </a:r>
            <a:r>
              <a:rPr lang="pl-PL" sz="2400" dirty="0">
                <a:cs typeface="Calibri"/>
              </a:rPr>
              <a:t> -&gt; </a:t>
            </a:r>
            <a:r>
              <a:rPr lang="pl-PL" sz="2400" dirty="0" err="1">
                <a:cs typeface="Calibri"/>
              </a:rPr>
              <a:t>implement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extending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templates</a:t>
            </a:r>
            <a:r>
              <a:rPr lang="pl-PL" sz="2400" dirty="0">
                <a:cs typeface="Calibri"/>
              </a:rPr>
              <a:t> </a:t>
            </a:r>
          </a:p>
          <a:p>
            <a:pPr>
              <a:buFont typeface="Wingdings" pitchFamily="2" charset="2"/>
              <a:buChar char="§"/>
            </a:pPr>
            <a:r>
              <a:rPr lang="pl-PL" sz="2400" dirty="0">
                <a:cs typeface="Calibri"/>
              </a:rPr>
              <a:t>Database </a:t>
            </a:r>
            <a:r>
              <a:rPr lang="pl-PL" sz="2400" dirty="0" err="1">
                <a:cs typeface="Calibri"/>
              </a:rPr>
              <a:t>tables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displaying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option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at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website</a:t>
            </a:r>
            <a:endParaRPr lang="pl-PL" sz="2400" dirty="0">
              <a:cs typeface="Calibri"/>
            </a:endParaRPr>
          </a:p>
          <a:p>
            <a:pPr>
              <a:buFont typeface="Wingdings" pitchFamily="2" charset="2"/>
              <a:buChar char="§"/>
            </a:pPr>
            <a:r>
              <a:rPr lang="pl-PL" sz="2400" dirty="0" err="1">
                <a:cs typeface="Calibri"/>
              </a:rPr>
              <a:t>More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readable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code</a:t>
            </a:r>
            <a:r>
              <a:rPr lang="pl-PL" sz="2400" dirty="0">
                <a:cs typeface="Calibri"/>
              </a:rPr>
              <a:t> (</a:t>
            </a:r>
            <a:r>
              <a:rPr lang="pl-PL" sz="2400" dirty="0" err="1">
                <a:cs typeface="Calibri"/>
              </a:rPr>
              <a:t>api</a:t>
            </a:r>
            <a:r>
              <a:rPr lang="pl-PL" sz="2400" dirty="0">
                <a:cs typeface="Calibri"/>
              </a:rPr>
              <a:t>) -&gt; </a:t>
            </a:r>
            <a:r>
              <a:rPr lang="pl-PL" sz="2400" dirty="0" err="1">
                <a:cs typeface="Calibri"/>
              </a:rPr>
              <a:t>add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docs</a:t>
            </a:r>
            <a:r>
              <a:rPr lang="pl-PL" sz="2400" dirty="0">
                <a:cs typeface="Calibri"/>
              </a:rPr>
              <a:t>, </a:t>
            </a:r>
            <a:r>
              <a:rPr lang="pl-PL" sz="2400" dirty="0" err="1">
                <a:cs typeface="Calibri"/>
              </a:rPr>
              <a:t>better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naming</a:t>
            </a:r>
            <a:endParaRPr lang="pl-PL" sz="2400" dirty="0">
              <a:cs typeface="Calibri"/>
            </a:endParaRPr>
          </a:p>
          <a:p>
            <a:pPr>
              <a:buFont typeface="Wingdings" pitchFamily="2" charset="2"/>
              <a:buChar char="§"/>
            </a:pPr>
            <a:r>
              <a:rPr lang="pl-PL" sz="2400" dirty="0" err="1">
                <a:cs typeface="Calibri"/>
              </a:rPr>
              <a:t>Improvement</a:t>
            </a:r>
            <a:r>
              <a:rPr lang="pl-PL" sz="2400" dirty="0">
                <a:cs typeface="Calibri"/>
              </a:rPr>
              <a:t> of </a:t>
            </a:r>
            <a:r>
              <a:rPr lang="pl-PL" sz="2400" dirty="0" err="1">
                <a:cs typeface="Calibri"/>
              </a:rPr>
              <a:t>speed</a:t>
            </a:r>
            <a:r>
              <a:rPr lang="pl-PL" sz="2400" dirty="0">
                <a:cs typeface="Calibri"/>
              </a:rPr>
              <a:t> of </a:t>
            </a:r>
            <a:r>
              <a:rPr lang="pl-PL" sz="2400" dirty="0" err="1">
                <a:cs typeface="Calibri"/>
              </a:rPr>
              <a:t>sending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requests</a:t>
            </a:r>
            <a:r>
              <a:rPr lang="pl-PL" sz="2400" dirty="0">
                <a:cs typeface="Calibri"/>
              </a:rPr>
              <a:t> to </a:t>
            </a:r>
            <a:r>
              <a:rPr lang="pl-PL" sz="2400" dirty="0" err="1">
                <a:cs typeface="Calibri"/>
              </a:rPr>
              <a:t>api</a:t>
            </a:r>
            <a:r>
              <a:rPr lang="pl-PL" sz="2400" dirty="0">
                <a:cs typeface="Calibri"/>
              </a:rPr>
              <a:t> (</a:t>
            </a:r>
            <a:r>
              <a:rPr lang="pl-PL" sz="2400" dirty="0" err="1">
                <a:cs typeface="Calibri"/>
              </a:rPr>
              <a:t>esp</a:t>
            </a:r>
            <a:r>
              <a:rPr lang="pl-PL" sz="2400" dirty="0">
                <a:cs typeface="Calibri"/>
              </a:rPr>
              <a:t>) -&gt; </a:t>
            </a:r>
            <a:r>
              <a:rPr lang="pl-PL" sz="2400" dirty="0" err="1">
                <a:cs typeface="Calibri"/>
              </a:rPr>
              <a:t>delete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delays</a:t>
            </a:r>
            <a:r>
              <a:rPr lang="pl-PL" sz="2400" dirty="0">
                <a:cs typeface="Calibri"/>
              </a:rPr>
              <a:t> and </a:t>
            </a:r>
            <a:r>
              <a:rPr lang="pl-PL" sz="2400" dirty="0" err="1">
                <a:cs typeface="Calibri"/>
              </a:rPr>
              <a:t>optimize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code</a:t>
            </a:r>
            <a:r>
              <a:rPr lang="pl-PL" sz="2400" dirty="0">
                <a:cs typeface="Calibri"/>
              </a:rPr>
              <a:t> </a:t>
            </a:r>
          </a:p>
          <a:p>
            <a:pPr>
              <a:buFont typeface="Wingdings" pitchFamily="2" charset="2"/>
              <a:buChar char="§"/>
            </a:pPr>
            <a:r>
              <a:rPr lang="pl-PL" sz="2400" dirty="0" err="1">
                <a:cs typeface="Calibri"/>
              </a:rPr>
              <a:t>Remove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unnecessary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files</a:t>
            </a:r>
            <a:r>
              <a:rPr lang="pl-PL" sz="2400" dirty="0">
                <a:cs typeface="Calibri"/>
              </a:rPr>
              <a:t> from </a:t>
            </a:r>
            <a:r>
              <a:rPr lang="pl-PL" sz="2400" dirty="0" err="1">
                <a:cs typeface="Calibri"/>
              </a:rPr>
              <a:t>stm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directory</a:t>
            </a:r>
            <a:r>
              <a:rPr lang="pl-PL" sz="2400" dirty="0">
                <a:cs typeface="Calibri"/>
              </a:rPr>
              <a:t> -&gt; </a:t>
            </a:r>
            <a:r>
              <a:rPr lang="pl-PL" sz="2400" dirty="0" err="1">
                <a:cs typeface="Calibri"/>
              </a:rPr>
              <a:t>only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source</a:t>
            </a:r>
            <a:r>
              <a:rPr lang="pl-PL" sz="2400" dirty="0">
                <a:cs typeface="Calibri"/>
              </a:rPr>
              <a:t> and </a:t>
            </a:r>
            <a:r>
              <a:rPr lang="pl-PL" sz="2400" dirty="0" err="1">
                <a:cs typeface="Calibri"/>
              </a:rPr>
              <a:t>config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files</a:t>
            </a:r>
            <a:endParaRPr lang="pl-PL" sz="2400" dirty="0">
              <a:cs typeface="Calibri"/>
            </a:endParaRPr>
          </a:p>
          <a:p>
            <a:pPr>
              <a:buFont typeface="Wingdings" pitchFamily="2" charset="2"/>
              <a:buChar char="§"/>
            </a:pPr>
            <a:endParaRPr lang="pl-PL" sz="2400" dirty="0">
              <a:cs typeface="Calibri"/>
            </a:endParaRPr>
          </a:p>
        </p:txBody>
      </p:sp>
      <p:pic>
        <p:nvPicPr>
          <p:cNvPr id="5" name="Obraz 5" descr="Obraz zawierający logo, zrzut ekranu, Grafika, projekt graficzny&#10;&#10;Opis wygenerowany automatycznie">
            <a:extLst>
              <a:ext uri="{FF2B5EF4-FFF2-40B4-BE49-F238E27FC236}">
                <a16:creationId xmlns:a16="http://schemas.microsoft.com/office/drawing/2014/main" id="{CBB8522B-9BB1-B9F4-5367-FDB3C914C08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5554" y="1748779"/>
            <a:ext cx="8763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807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BFA723-15A7-6F6B-09A9-1F66631E6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C4C678-C175-47B9-C43F-372E279A5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744DAE-86BD-40C1-BCBA-FA8252658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0C2B3B-FCCD-E208-CD48-08323BB4E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AAC23F-0491-D19B-FA0C-9E35F60F1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AA8D00-1DC7-1196-8054-EF34F0239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06F8338-814B-0C25-A60D-1B44C34EA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pl-PL" sz="4000" b="1" dirty="0">
                <a:solidFill>
                  <a:srgbClr val="FFFFFF"/>
                </a:solidFill>
                <a:cs typeface="Calibri Light"/>
              </a:rPr>
              <a:t>Sprint no. 2 – </a:t>
            </a:r>
            <a:r>
              <a:rPr lang="pl-PL" sz="4000" b="1" dirty="0" err="1">
                <a:solidFill>
                  <a:srgbClr val="FFFFFF"/>
                </a:solidFill>
                <a:cs typeface="Calibri Light"/>
              </a:rPr>
              <a:t>new</a:t>
            </a:r>
            <a:r>
              <a:rPr lang="pl-PL" sz="4000" b="1" dirty="0">
                <a:solidFill>
                  <a:srgbClr val="FFFFFF"/>
                </a:solidFill>
                <a:cs typeface="Calibri Light"/>
              </a:rPr>
              <a:t> </a:t>
            </a:r>
            <a:r>
              <a:rPr lang="pl-PL" sz="4000" b="1" dirty="0" err="1">
                <a:solidFill>
                  <a:srgbClr val="FFFFFF"/>
                </a:solidFill>
                <a:cs typeface="Calibri Light"/>
              </a:rPr>
              <a:t>functionalities</a:t>
            </a:r>
            <a:r>
              <a:rPr lang="pl-PL" sz="4000" b="1" dirty="0">
                <a:solidFill>
                  <a:srgbClr val="FFFFFF"/>
                </a:solidFill>
                <a:cs typeface="Calibri Light"/>
              </a:rPr>
              <a:t> (</a:t>
            </a:r>
            <a:r>
              <a:rPr lang="pl-PL" sz="4000" b="1" dirty="0" err="1">
                <a:solidFill>
                  <a:srgbClr val="FFFFFF"/>
                </a:solidFill>
                <a:cs typeface="Calibri Light"/>
              </a:rPr>
              <a:t>ultrasound</a:t>
            </a:r>
            <a:r>
              <a:rPr lang="pl-PL" sz="4000" b="1" dirty="0">
                <a:solidFill>
                  <a:srgbClr val="FFFFFF"/>
                </a:solidFill>
                <a:cs typeface="Calibri Light"/>
              </a:rPr>
              <a:t> sensor, laser sensor, </a:t>
            </a:r>
            <a:r>
              <a:rPr lang="pl-PL" sz="4000" b="1" dirty="0" err="1">
                <a:solidFill>
                  <a:srgbClr val="FFFFFF"/>
                </a:solidFill>
                <a:cs typeface="Calibri Light"/>
              </a:rPr>
              <a:t>servo</a:t>
            </a:r>
            <a:r>
              <a:rPr lang="pl-PL" sz="4000" b="1" dirty="0">
                <a:solidFill>
                  <a:srgbClr val="FFFFFF"/>
                </a:solidFill>
                <a:cs typeface="Calibri Light"/>
              </a:rPr>
              <a:t>, RFID module)</a:t>
            </a:r>
            <a:endParaRPr lang="pl-PL" sz="4000" b="1" dirty="0">
              <a:solidFill>
                <a:srgbClr val="FFFFFF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8DA0351-7A6C-BAF1-6D1F-1801E3931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340" y="1748779"/>
            <a:ext cx="9724031" cy="4064792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pl-PL" sz="2400" dirty="0">
                <a:cs typeface="Calibri"/>
              </a:rPr>
              <a:t>Object </a:t>
            </a:r>
            <a:r>
              <a:rPr lang="pl-PL" sz="2400" dirty="0" err="1">
                <a:cs typeface="Calibri"/>
              </a:rPr>
              <a:t>detection</a:t>
            </a:r>
            <a:r>
              <a:rPr lang="pl-PL" sz="2400" dirty="0">
                <a:cs typeface="Calibri"/>
              </a:rPr>
              <a:t> -&gt; </a:t>
            </a:r>
            <a:r>
              <a:rPr lang="pl-PL" sz="2400" dirty="0" err="1">
                <a:cs typeface="Calibri"/>
              </a:rPr>
              <a:t>checking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distance</a:t>
            </a:r>
            <a:r>
              <a:rPr lang="pl-PL" sz="2400" dirty="0">
                <a:cs typeface="Calibri"/>
              </a:rPr>
              <a:t> from </a:t>
            </a:r>
            <a:r>
              <a:rPr lang="pl-PL" sz="2400" dirty="0" err="1">
                <a:cs typeface="Calibri"/>
              </a:rPr>
              <a:t>ultrasound</a:t>
            </a:r>
            <a:r>
              <a:rPr lang="pl-PL" sz="2400" dirty="0">
                <a:cs typeface="Calibri"/>
              </a:rPr>
              <a:t> sensor and </a:t>
            </a:r>
            <a:r>
              <a:rPr lang="pl-PL" sz="2400" dirty="0" err="1">
                <a:cs typeface="Calibri"/>
              </a:rPr>
              <a:t>moving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away</a:t>
            </a:r>
            <a:r>
              <a:rPr lang="pl-PL" sz="2400" dirty="0">
                <a:cs typeface="Calibri"/>
              </a:rPr>
              <a:t> from </a:t>
            </a:r>
            <a:r>
              <a:rPr lang="pl-PL" sz="2400" dirty="0" err="1">
                <a:cs typeface="Calibri"/>
              </a:rPr>
              <a:t>detected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object</a:t>
            </a:r>
            <a:endParaRPr lang="pl-PL" sz="2400" dirty="0">
              <a:cs typeface="Calibri"/>
            </a:endParaRPr>
          </a:p>
          <a:p>
            <a:pPr>
              <a:buFont typeface="Wingdings" pitchFamily="2" charset="2"/>
              <a:buChar char="§"/>
            </a:pPr>
            <a:r>
              <a:rPr lang="pl-PL" sz="2400" dirty="0" err="1">
                <a:cs typeface="Calibri"/>
              </a:rPr>
              <a:t>Servo</a:t>
            </a:r>
            <a:r>
              <a:rPr lang="pl-PL" sz="2400" dirty="0">
                <a:cs typeface="Calibri"/>
              </a:rPr>
              <a:t> -&gt; with </a:t>
            </a:r>
            <a:r>
              <a:rPr lang="pl-PL" sz="2400" dirty="0" err="1">
                <a:cs typeface="Calibri"/>
              </a:rPr>
              <a:t>installed</a:t>
            </a:r>
            <a:r>
              <a:rPr lang="pl-PL" sz="2400" dirty="0">
                <a:cs typeface="Calibri"/>
              </a:rPr>
              <a:t> laser sensor </a:t>
            </a:r>
            <a:r>
              <a:rPr lang="pl-PL" sz="2400" dirty="0" err="1">
                <a:cs typeface="Calibri"/>
              </a:rPr>
              <a:t>rotating</a:t>
            </a:r>
            <a:r>
              <a:rPr lang="pl-PL" sz="2400" dirty="0">
                <a:cs typeface="Calibri"/>
              </a:rPr>
              <a:t> from 0 to 180 </a:t>
            </a:r>
            <a:r>
              <a:rPr lang="pl-PL" sz="2400" dirty="0" err="1">
                <a:cs typeface="Calibri"/>
              </a:rPr>
              <a:t>degrees</a:t>
            </a:r>
            <a:r>
              <a:rPr lang="pl-PL" sz="2400" dirty="0">
                <a:cs typeface="Calibri"/>
              </a:rPr>
              <a:t> and </a:t>
            </a:r>
            <a:r>
              <a:rPr lang="pl-PL" sz="2400" dirty="0" err="1">
                <a:cs typeface="Calibri"/>
              </a:rPr>
              <a:t>back</a:t>
            </a:r>
            <a:r>
              <a:rPr lang="pl-PL" sz="2400" dirty="0">
                <a:cs typeface="Calibri"/>
              </a:rPr>
              <a:t> to </a:t>
            </a:r>
            <a:r>
              <a:rPr lang="pl-PL" sz="2400" dirty="0" err="1">
                <a:cs typeface="Calibri"/>
              </a:rPr>
              <a:t>scan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surroundings</a:t>
            </a:r>
            <a:r>
              <a:rPr lang="pl-PL" sz="2400" dirty="0">
                <a:cs typeface="Calibri"/>
              </a:rPr>
              <a:t>   </a:t>
            </a:r>
          </a:p>
          <a:p>
            <a:pPr>
              <a:buFont typeface="Wingdings" pitchFamily="2" charset="2"/>
              <a:buChar char="§"/>
            </a:pPr>
            <a:r>
              <a:rPr lang="pl-PL" sz="2400" dirty="0" err="1">
                <a:cs typeface="Calibri"/>
              </a:rPr>
              <a:t>Sourrounding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scan</a:t>
            </a:r>
            <a:r>
              <a:rPr lang="pl-PL" sz="2400" dirty="0">
                <a:cs typeface="Calibri"/>
              </a:rPr>
              <a:t> -&gt; </a:t>
            </a:r>
            <a:r>
              <a:rPr lang="pl-PL" sz="2400" dirty="0" err="1">
                <a:cs typeface="Calibri"/>
              </a:rPr>
              <a:t>checking</a:t>
            </a:r>
            <a:r>
              <a:rPr lang="pl-PL" sz="2400" dirty="0">
                <a:cs typeface="Calibri"/>
              </a:rPr>
              <a:t> data from </a:t>
            </a:r>
            <a:r>
              <a:rPr lang="pt-BR" sz="2400" dirty="0">
                <a:cs typeface="Calibri"/>
              </a:rPr>
              <a:t>VL53L0X</a:t>
            </a:r>
            <a:r>
              <a:rPr lang="pl-PL" sz="2400" dirty="0">
                <a:cs typeface="Calibri"/>
              </a:rPr>
              <a:t> and </a:t>
            </a:r>
            <a:r>
              <a:rPr lang="pl-PL" sz="2400" dirty="0" err="1">
                <a:cs typeface="Calibri"/>
              </a:rPr>
              <a:t>sending</a:t>
            </a:r>
            <a:r>
              <a:rPr lang="pl-PL" sz="2400" dirty="0">
                <a:cs typeface="Calibri"/>
              </a:rPr>
              <a:t> to esp32 </a:t>
            </a:r>
            <a:r>
              <a:rPr lang="pl-PL" sz="2400" dirty="0" err="1">
                <a:cs typeface="Calibri"/>
              </a:rPr>
              <a:t>which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will</a:t>
            </a:r>
            <a:r>
              <a:rPr lang="pl-PL" sz="2400" dirty="0">
                <a:cs typeface="Calibri"/>
              </a:rPr>
              <a:t> be </a:t>
            </a:r>
            <a:r>
              <a:rPr lang="pl-PL" sz="2400" dirty="0" err="1">
                <a:cs typeface="Calibri"/>
              </a:rPr>
              <a:t>displayed</a:t>
            </a:r>
            <a:r>
              <a:rPr lang="pl-PL" sz="2400" dirty="0">
                <a:cs typeface="Calibri"/>
              </a:rPr>
              <a:t> on </a:t>
            </a:r>
            <a:r>
              <a:rPr lang="pl-PL" sz="2400" dirty="0" err="1">
                <a:cs typeface="Calibri"/>
              </a:rPr>
              <a:t>screen</a:t>
            </a:r>
            <a:endParaRPr lang="pl-PL" sz="2400" dirty="0">
              <a:cs typeface="Calibri"/>
            </a:endParaRPr>
          </a:p>
          <a:p>
            <a:pPr>
              <a:buFont typeface="Wingdings" pitchFamily="2" charset="2"/>
              <a:buChar char="§"/>
            </a:pPr>
            <a:r>
              <a:rPr lang="pl-PL" sz="2400" dirty="0" err="1">
                <a:cs typeface="Calibri"/>
              </a:rPr>
              <a:t>Authorisation</a:t>
            </a:r>
            <a:r>
              <a:rPr lang="pl-PL" sz="2400" dirty="0">
                <a:cs typeface="Calibri"/>
              </a:rPr>
              <a:t> via RFID </a:t>
            </a:r>
            <a:r>
              <a:rPr lang="pl-PL" sz="2400" dirty="0" err="1">
                <a:cs typeface="Calibri"/>
              </a:rPr>
              <a:t>card</a:t>
            </a:r>
            <a:r>
              <a:rPr lang="pl-PL" sz="2400" dirty="0">
                <a:cs typeface="Calibri"/>
              </a:rPr>
              <a:t> -&gt; tank </a:t>
            </a:r>
            <a:r>
              <a:rPr lang="pl-PL" sz="2400" dirty="0" err="1">
                <a:cs typeface="Calibri"/>
              </a:rPr>
              <a:t>can</a:t>
            </a:r>
            <a:r>
              <a:rPr lang="pl-PL" sz="2400" dirty="0">
                <a:cs typeface="Calibri"/>
              </a:rPr>
              <a:t> be </a:t>
            </a:r>
            <a:r>
              <a:rPr lang="pl-PL" sz="2400" dirty="0" err="1">
                <a:cs typeface="Calibri"/>
              </a:rPr>
              <a:t>used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only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when</a:t>
            </a:r>
            <a:r>
              <a:rPr lang="pl-PL" sz="2400" dirty="0">
                <a:cs typeface="Calibri"/>
              </a:rPr>
              <a:t> </a:t>
            </a:r>
            <a:r>
              <a:rPr lang="pt-BR" sz="2400" dirty="0">
                <a:cs typeface="Calibri"/>
              </a:rPr>
              <a:t>RFID</a:t>
            </a:r>
            <a:r>
              <a:rPr lang="pl-PL" sz="2400" dirty="0">
                <a:cs typeface="Calibri"/>
              </a:rPr>
              <a:t> </a:t>
            </a:r>
            <a:r>
              <a:rPr lang="pt-BR" sz="2400" dirty="0">
                <a:cs typeface="Calibri"/>
              </a:rPr>
              <a:t>RC522 </a:t>
            </a:r>
            <a:r>
              <a:rPr lang="pl-PL" sz="2400" dirty="0">
                <a:cs typeface="Calibri"/>
              </a:rPr>
              <a:t>module </a:t>
            </a:r>
            <a:r>
              <a:rPr lang="pl-PL" sz="2400" dirty="0" err="1">
                <a:cs typeface="Calibri"/>
              </a:rPr>
              <a:t>will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authorise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user</a:t>
            </a:r>
            <a:endParaRPr lang="pl-PL" sz="2400" dirty="0">
              <a:cs typeface="Calibri"/>
            </a:endParaRPr>
          </a:p>
          <a:p>
            <a:pPr>
              <a:buFont typeface="Wingdings" pitchFamily="2" charset="2"/>
              <a:buChar char="§"/>
            </a:pPr>
            <a:endParaRPr lang="pl-PL" sz="2400" dirty="0">
              <a:cs typeface="Calibri"/>
            </a:endParaRPr>
          </a:p>
        </p:txBody>
      </p:sp>
      <p:pic>
        <p:nvPicPr>
          <p:cNvPr id="5" name="Obraz 5" descr="Obraz zawierający logo, zrzut ekranu, Grafika, projekt graficzny&#10;&#10;Opis wygenerowany automatycznie">
            <a:extLst>
              <a:ext uri="{FF2B5EF4-FFF2-40B4-BE49-F238E27FC236}">
                <a16:creationId xmlns:a16="http://schemas.microsoft.com/office/drawing/2014/main" id="{47CAE8C9-1C26-75B8-4F4C-39259D22C41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5554" y="1748779"/>
            <a:ext cx="8763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2284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ganiczny">
  <a:themeElements>
    <a:clrScheme name="Organiczny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zny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zny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2006</TotalTime>
  <Words>173</Words>
  <Application>Microsoft Office PowerPoint</Application>
  <PresentationFormat>Panoramiczny</PresentationFormat>
  <Paragraphs>14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3</vt:i4>
      </vt:variant>
    </vt:vector>
  </HeadingPairs>
  <TitlesOfParts>
    <vt:vector size="11" baseType="lpstr">
      <vt:lpstr>Aptos</vt:lpstr>
      <vt:lpstr>Arial</vt:lpstr>
      <vt:lpstr>Calibri</vt:lpstr>
      <vt:lpstr>Calibri Light</vt:lpstr>
      <vt:lpstr>Garamond</vt:lpstr>
      <vt:lpstr>Wingdings</vt:lpstr>
      <vt:lpstr>Motyw pakietu Office</vt:lpstr>
      <vt:lpstr>Organiczny</vt:lpstr>
      <vt:lpstr>Self-driving tank  - roadmap</vt:lpstr>
      <vt:lpstr>Sprint no. 1 - repo/project structure improvement</vt:lpstr>
      <vt:lpstr>Sprint no. 2 – new functionalities (ultrasound sensor, laser sensor, servo, RFID module)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Michałek</dc:creator>
  <cp:lastModifiedBy>Michał Nizioł</cp:lastModifiedBy>
  <cp:revision>36</cp:revision>
  <dcterms:created xsi:type="dcterms:W3CDTF">2023-07-04T10:16:45Z</dcterms:created>
  <dcterms:modified xsi:type="dcterms:W3CDTF">2024-02-09T13:08:42Z</dcterms:modified>
</cp:coreProperties>
</file>