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12.12.2023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82FCB-EFDE-44F3-819E-F0072BE7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32165-86E1-44DB-AEBF-892E1E3E6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130965" y="684751"/>
            <a:ext cx="4911179" cy="2825212"/>
          </a:xfrm>
        </p:spPr>
        <p:txBody>
          <a:bodyPr anchor="t">
            <a:normAutofit/>
          </a:bodyPr>
          <a:lstStyle/>
          <a:p>
            <a:pPr algn="l"/>
            <a:r>
              <a:rPr lang="pl-PL" sz="5000" b="1" dirty="0" err="1">
                <a:latin typeface="Calibri"/>
                <a:cs typeface="Calibri"/>
              </a:rPr>
              <a:t>Self-driving</a:t>
            </a:r>
            <a:r>
              <a:rPr lang="pl-PL" sz="5000" b="1" dirty="0">
                <a:latin typeface="Calibri"/>
                <a:cs typeface="Calibri"/>
              </a:rPr>
              <a:t> tank </a:t>
            </a:r>
            <a:br>
              <a:rPr lang="pl-PL" sz="5000" b="1" dirty="0">
                <a:latin typeface="Calibri"/>
                <a:cs typeface="Calibri"/>
              </a:rPr>
            </a:br>
            <a:r>
              <a:rPr lang="pl-PL" sz="5000" b="1" dirty="0">
                <a:latin typeface="Calibri"/>
                <a:cs typeface="Calibri"/>
              </a:rPr>
              <a:t>- </a:t>
            </a:r>
            <a:r>
              <a:rPr lang="pl-PL" sz="5000" b="1" dirty="0" err="1">
                <a:latin typeface="Calibri"/>
                <a:cs typeface="Calibri"/>
              </a:rPr>
              <a:t>roadmap</a:t>
            </a:r>
            <a:endParaRPr lang="pl-PL" sz="5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130965" y="3583222"/>
            <a:ext cx="4911179" cy="2446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l-PL" sz="2200" dirty="0">
                <a:cs typeface="Calibri"/>
              </a:rPr>
              <a:t>Michał Nizioł, Michał Zelek</a:t>
            </a:r>
            <a:endParaRPr lang="pl-PL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8EA46-1012-4EAD-89D7-A732B3EF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6697464" y="68475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697464" y="3440685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68475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4">
            <a:extLst>
              <a:ext uri="{FF2B5EF4-FFF2-40B4-BE49-F238E27FC236}">
                <a16:creationId xmlns:a16="http://schemas.microsoft.com/office/drawing/2014/main" id="{33B26E27-7502-4B2C-B05F-2819E2EDD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448800" y="345987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4">
            <a:extLst>
              <a:ext uri="{FF2B5EF4-FFF2-40B4-BE49-F238E27FC236}">
                <a16:creationId xmlns:a16="http://schemas.microsoft.com/office/drawing/2014/main" id="{AB337888-EB83-4311-B414-E0CFB8F36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448800" y="345987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46C953-B6FD-462A-9F4E-A3768D1D5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5" descr="Obraz zawierający logo, zrzut ekranu, Grafika, projekt graficzny&#10;&#10;Opis wygenerowany automatycznie">
            <a:extLst>
              <a:ext uri="{FF2B5EF4-FFF2-40B4-BE49-F238E27FC236}">
                <a16:creationId xmlns:a16="http://schemas.microsoft.com/office/drawing/2014/main" id="{AE84397B-463E-8A07-2515-19A8DEA51B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893" y="4685403"/>
            <a:ext cx="876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8CE618-7DEA-609C-5151-98C1CBF2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pl-PL" sz="4000" b="1" dirty="0">
                <a:solidFill>
                  <a:srgbClr val="FFFFFF"/>
                </a:solidFill>
                <a:cs typeface="Calibri Light"/>
              </a:rPr>
              <a:t>Sprint no. 1 - 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repo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/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project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structure</a:t>
            </a:r>
            <a:r>
              <a:rPr lang="pl-PL" sz="4000" b="1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pl-PL" sz="4000" b="1" dirty="0" err="1">
                <a:solidFill>
                  <a:srgbClr val="FFFFFF"/>
                </a:solidFill>
                <a:cs typeface="Calibri Light"/>
              </a:rPr>
              <a:t>improvement</a:t>
            </a:r>
            <a:endParaRPr lang="pl-PL" sz="4000" b="1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BA4091-25F2-CF3D-92EA-95B3D2C3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340" y="1748779"/>
            <a:ext cx="9724031" cy="406479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Better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api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structure</a:t>
            </a:r>
            <a:r>
              <a:rPr lang="pl-PL" sz="2400" dirty="0">
                <a:cs typeface="Calibri"/>
              </a:rPr>
              <a:t> -&gt; </a:t>
            </a:r>
            <a:r>
              <a:rPr lang="pl-PL" sz="2400" dirty="0" err="1">
                <a:cs typeface="Calibri"/>
              </a:rPr>
              <a:t>seperate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files</a:t>
            </a:r>
            <a:r>
              <a:rPr lang="pl-PL" sz="2400" dirty="0">
                <a:cs typeface="Calibri"/>
              </a:rPr>
              <a:t> for </a:t>
            </a:r>
            <a:r>
              <a:rPr lang="pl-PL" sz="2400" dirty="0" err="1">
                <a:cs typeface="Calibri"/>
              </a:rPr>
              <a:t>views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related</a:t>
            </a:r>
            <a:r>
              <a:rPr lang="pl-PL" sz="2400" dirty="0">
                <a:cs typeface="Calibri"/>
              </a:rPr>
              <a:t> to </a:t>
            </a:r>
            <a:r>
              <a:rPr lang="pl-PL" sz="2400" dirty="0" err="1">
                <a:cs typeface="Calibri"/>
              </a:rPr>
              <a:t>acc</a:t>
            </a:r>
            <a:r>
              <a:rPr lang="pl-PL" sz="2400" dirty="0">
                <a:cs typeface="Calibri"/>
              </a:rPr>
              <a:t>, </a:t>
            </a:r>
            <a:r>
              <a:rPr lang="pl-PL" sz="2400" dirty="0" err="1">
                <a:cs typeface="Calibri"/>
              </a:rPr>
              <a:t>position</a:t>
            </a:r>
            <a:r>
              <a:rPr lang="pl-PL" sz="2400" dirty="0">
                <a:cs typeface="Calibri"/>
              </a:rPr>
              <a:t>, </a:t>
            </a:r>
            <a:r>
              <a:rPr lang="pl-PL" sz="2400" dirty="0" err="1">
                <a:cs typeface="Calibri"/>
              </a:rPr>
              <a:t>velocity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>
                <a:cs typeface="Calibri"/>
              </a:rPr>
              <a:t>HTML </a:t>
            </a:r>
            <a:r>
              <a:rPr lang="pl-PL" sz="2400" dirty="0" err="1">
                <a:cs typeface="Calibri"/>
              </a:rPr>
              <a:t>files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improvement</a:t>
            </a:r>
            <a:r>
              <a:rPr lang="pl-PL" sz="2400" dirty="0">
                <a:cs typeface="Calibri"/>
              </a:rPr>
              <a:t> -&gt; </a:t>
            </a:r>
            <a:r>
              <a:rPr lang="pl-PL" sz="2400" dirty="0" err="1">
                <a:cs typeface="Calibri"/>
              </a:rPr>
              <a:t>implement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extending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templates</a:t>
            </a:r>
            <a:r>
              <a:rPr lang="pl-PL" sz="2400" dirty="0">
                <a:cs typeface="Calibri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pl-PL" sz="2400" dirty="0">
                <a:cs typeface="Calibri"/>
              </a:rPr>
              <a:t>Database </a:t>
            </a:r>
            <a:r>
              <a:rPr lang="pl-PL" sz="2400" dirty="0" err="1">
                <a:cs typeface="Calibri"/>
              </a:rPr>
              <a:t>tables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displaying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option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at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website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More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readable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code</a:t>
            </a:r>
            <a:r>
              <a:rPr lang="pl-PL" sz="2400" dirty="0">
                <a:cs typeface="Calibri"/>
              </a:rPr>
              <a:t> (</a:t>
            </a:r>
            <a:r>
              <a:rPr lang="pl-PL" sz="2400" dirty="0" err="1">
                <a:cs typeface="Calibri"/>
              </a:rPr>
              <a:t>api</a:t>
            </a:r>
            <a:r>
              <a:rPr lang="pl-PL" sz="2400" dirty="0">
                <a:cs typeface="Calibri"/>
              </a:rPr>
              <a:t>) -&gt; </a:t>
            </a:r>
            <a:r>
              <a:rPr lang="pl-PL" sz="2400" dirty="0" err="1">
                <a:cs typeface="Calibri"/>
              </a:rPr>
              <a:t>add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docs</a:t>
            </a:r>
            <a:r>
              <a:rPr lang="pl-PL" sz="2400" dirty="0">
                <a:cs typeface="Calibri"/>
              </a:rPr>
              <a:t>, </a:t>
            </a:r>
            <a:r>
              <a:rPr lang="pl-PL" sz="2400" dirty="0" err="1">
                <a:cs typeface="Calibri"/>
              </a:rPr>
              <a:t>better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naming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Improvement</a:t>
            </a:r>
            <a:r>
              <a:rPr lang="pl-PL" sz="2400" dirty="0">
                <a:cs typeface="Calibri"/>
              </a:rPr>
              <a:t> of </a:t>
            </a:r>
            <a:r>
              <a:rPr lang="pl-PL" sz="2400" dirty="0" err="1">
                <a:cs typeface="Calibri"/>
              </a:rPr>
              <a:t>speed</a:t>
            </a:r>
            <a:r>
              <a:rPr lang="pl-PL" sz="2400" dirty="0">
                <a:cs typeface="Calibri"/>
              </a:rPr>
              <a:t> of </a:t>
            </a:r>
            <a:r>
              <a:rPr lang="pl-PL" sz="2400" dirty="0" err="1">
                <a:cs typeface="Calibri"/>
              </a:rPr>
              <a:t>sending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requests</a:t>
            </a:r>
            <a:r>
              <a:rPr lang="pl-PL" sz="2400" dirty="0">
                <a:cs typeface="Calibri"/>
              </a:rPr>
              <a:t> to </a:t>
            </a:r>
            <a:r>
              <a:rPr lang="pl-PL" sz="2400" dirty="0" err="1">
                <a:cs typeface="Calibri"/>
              </a:rPr>
              <a:t>api</a:t>
            </a:r>
            <a:r>
              <a:rPr lang="pl-PL" sz="2400" dirty="0">
                <a:cs typeface="Calibri"/>
              </a:rPr>
              <a:t> (</a:t>
            </a:r>
            <a:r>
              <a:rPr lang="pl-PL" sz="2400" dirty="0" err="1">
                <a:cs typeface="Calibri"/>
              </a:rPr>
              <a:t>esp</a:t>
            </a:r>
            <a:r>
              <a:rPr lang="pl-PL" sz="2400" dirty="0">
                <a:cs typeface="Calibri"/>
              </a:rPr>
              <a:t>) -&gt; </a:t>
            </a:r>
            <a:r>
              <a:rPr lang="pl-PL" sz="2400" dirty="0" err="1">
                <a:cs typeface="Calibri"/>
              </a:rPr>
              <a:t>delete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delays</a:t>
            </a:r>
            <a:r>
              <a:rPr lang="pl-PL" sz="2400" dirty="0">
                <a:cs typeface="Calibri"/>
              </a:rPr>
              <a:t> and </a:t>
            </a:r>
            <a:r>
              <a:rPr lang="pl-PL" sz="2400" dirty="0" err="1">
                <a:cs typeface="Calibri"/>
              </a:rPr>
              <a:t>optimize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code</a:t>
            </a:r>
            <a:r>
              <a:rPr lang="pl-PL" sz="2400" dirty="0">
                <a:cs typeface="Calibri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pl-PL" sz="2400" dirty="0" err="1">
                <a:cs typeface="Calibri"/>
              </a:rPr>
              <a:t>Remove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unnecessary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files</a:t>
            </a:r>
            <a:r>
              <a:rPr lang="pl-PL" sz="2400" dirty="0">
                <a:cs typeface="Calibri"/>
              </a:rPr>
              <a:t> from </a:t>
            </a:r>
            <a:r>
              <a:rPr lang="pl-PL" sz="2400" dirty="0" err="1">
                <a:cs typeface="Calibri"/>
              </a:rPr>
              <a:t>stm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directory</a:t>
            </a:r>
            <a:r>
              <a:rPr lang="pl-PL" sz="2400" dirty="0">
                <a:cs typeface="Calibri"/>
              </a:rPr>
              <a:t> -&gt; </a:t>
            </a:r>
            <a:r>
              <a:rPr lang="pl-PL" sz="2400" dirty="0" err="1">
                <a:cs typeface="Calibri"/>
              </a:rPr>
              <a:t>only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source</a:t>
            </a:r>
            <a:r>
              <a:rPr lang="pl-PL" sz="2400" dirty="0">
                <a:cs typeface="Calibri"/>
              </a:rPr>
              <a:t> and </a:t>
            </a:r>
            <a:r>
              <a:rPr lang="pl-PL" sz="2400" dirty="0" err="1">
                <a:cs typeface="Calibri"/>
              </a:rPr>
              <a:t>config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files</a:t>
            </a:r>
            <a:endParaRPr lang="pl-PL" sz="2400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endParaRPr lang="pl-PL" sz="2400" dirty="0">
              <a:cs typeface="Calibri"/>
            </a:endParaRPr>
          </a:p>
        </p:txBody>
      </p:sp>
      <p:pic>
        <p:nvPicPr>
          <p:cNvPr id="5" name="Obraz 5" descr="Obraz zawierający logo, zrzut ekranu, Grafika, projekt graficzny&#10;&#10;Opis wygenerowany automatycznie">
            <a:extLst>
              <a:ext uri="{FF2B5EF4-FFF2-40B4-BE49-F238E27FC236}">
                <a16:creationId xmlns:a16="http://schemas.microsoft.com/office/drawing/2014/main" id="{CBB8522B-9BB1-B9F4-5367-FDB3C914C0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554" y="1748779"/>
            <a:ext cx="876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0767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89</Words>
  <Application>Microsoft Office PowerPoint</Application>
  <PresentationFormat>Panoramiczny</PresentationFormat>
  <Paragraphs>9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 Medium</vt:lpstr>
      <vt:lpstr>Wingdings</vt:lpstr>
      <vt:lpstr>Motyw pakietu Office</vt:lpstr>
      <vt:lpstr>Self-driving tank  - roadmap</vt:lpstr>
      <vt:lpstr>Sprint no. 1 - repo/project structure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Michałek</dc:creator>
  <cp:lastModifiedBy>Michał Nizioł</cp:lastModifiedBy>
  <cp:revision>35</cp:revision>
  <dcterms:created xsi:type="dcterms:W3CDTF">2023-07-04T10:16:45Z</dcterms:created>
  <dcterms:modified xsi:type="dcterms:W3CDTF">2023-12-11T23:30:26Z</dcterms:modified>
</cp:coreProperties>
</file>