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72" r:id="rId5"/>
    <p:sldId id="277" r:id="rId6"/>
    <p:sldId id="264" r:id="rId7"/>
    <p:sldId id="280" r:id="rId8"/>
    <p:sldId id="274" r:id="rId9"/>
    <p:sldId id="276" r:id="rId10"/>
    <p:sldId id="266" r:id="rId11"/>
    <p:sldId id="267" r:id="rId12"/>
    <p:sldId id="269" r:id="rId13"/>
    <p:sldId id="278" r:id="rId14"/>
    <p:sldId id="281" r:id="rId15"/>
    <p:sldId id="283" r:id="rId16"/>
    <p:sldId id="282" r:id="rId17"/>
    <p:sldId id="284" r:id="rId18"/>
    <p:sldId id="270" r:id="rId19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412464-2374-44EA-9AB7-264C6B717E85}" v="2" dt="2023-01-03T12:12:29.6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98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>
        <p:guide orient="horz" pos="30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CD2794-A283-425A-A7BB-5FA2EB08E55B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F590A166-CE86-4967-B08D-AC90E7F5972A}">
      <dgm:prSet phldrT="[Text]" phldr="0" custT="1"/>
      <dgm:spPr/>
      <dgm:t>
        <a:bodyPr rtlCol="0"/>
        <a:lstStyle/>
        <a:p>
          <a:pPr rtl="0">
            <a:buNone/>
          </a:pPr>
          <a:r>
            <a:rPr lang="pl-PL" sz="2400" b="1" noProof="0" dirty="0"/>
            <a:t>As </a:t>
          </a:r>
          <a:r>
            <a:rPr lang="pl-PL" sz="2400" b="1" noProof="0" dirty="0" err="1"/>
            <a:t>is</a:t>
          </a:r>
          <a:endParaRPr lang="pl-PL" sz="2400" b="1" noProof="0" dirty="0"/>
        </a:p>
      </dgm:t>
    </dgm:pt>
    <dgm:pt modelId="{C5B2836E-F3D5-4B03-B4CF-361F558EDB9A}" type="parTrans" cxnId="{EF1869BC-1CCB-4002-B51D-E44DD38E424D}">
      <dgm:prSet/>
      <dgm:spPr/>
      <dgm:t>
        <a:bodyPr rtlCol="0"/>
        <a:lstStyle/>
        <a:p>
          <a:pPr rtl="0"/>
          <a:endParaRPr lang="pl-PL" noProof="0" dirty="0"/>
        </a:p>
      </dgm:t>
    </dgm:pt>
    <dgm:pt modelId="{C3B163FF-C474-4D09-892F-58CF25FC4DA8}" type="sibTrans" cxnId="{EF1869BC-1CCB-4002-B51D-E44DD38E424D}">
      <dgm:prSet/>
      <dgm:spPr/>
      <dgm:t>
        <a:bodyPr rtlCol="0"/>
        <a:lstStyle/>
        <a:p>
          <a:pPr rtl="0"/>
          <a:endParaRPr lang="pl-PL" noProof="0" dirty="0"/>
        </a:p>
      </dgm:t>
    </dgm:pt>
    <dgm:pt modelId="{4ACD733D-3727-4A42-8312-F77722ED3D67}">
      <dgm:prSet phldrT="[Text]" phldr="0" custT="1"/>
      <dgm:spPr/>
      <dgm:t>
        <a:bodyPr rtlCol="0"/>
        <a:lstStyle/>
        <a:p>
          <a:pPr rtl="0">
            <a:buNone/>
          </a:pPr>
          <a:r>
            <a:rPr lang="pl-PL" sz="2400" b="1" noProof="0" dirty="0" err="1"/>
            <a:t>Values</a:t>
          </a:r>
          <a:r>
            <a:rPr lang="pl-PL" sz="2400" b="1" noProof="0" dirty="0"/>
            <a:t> </a:t>
          </a:r>
          <a:r>
            <a:rPr lang="pl-PL" sz="2400" b="1" noProof="0" dirty="0" err="1"/>
            <a:t>normalized</a:t>
          </a:r>
          <a:endParaRPr lang="pl-PL" sz="2400" b="1" noProof="0" dirty="0"/>
        </a:p>
      </dgm:t>
    </dgm:pt>
    <dgm:pt modelId="{38170684-AED9-490D-B563-25893A9822CA}" type="parTrans" cxnId="{6D699070-5D59-4F4D-AF74-62590C453BED}">
      <dgm:prSet/>
      <dgm:spPr/>
      <dgm:t>
        <a:bodyPr rtlCol="0"/>
        <a:lstStyle/>
        <a:p>
          <a:pPr rtl="0"/>
          <a:endParaRPr lang="pl-PL" noProof="0" dirty="0"/>
        </a:p>
      </dgm:t>
    </dgm:pt>
    <dgm:pt modelId="{2E342B59-B5FC-4746-96D8-095EA821D3BC}" type="sibTrans" cxnId="{6D699070-5D59-4F4D-AF74-62590C453BED}">
      <dgm:prSet/>
      <dgm:spPr/>
      <dgm:t>
        <a:bodyPr rtlCol="0"/>
        <a:lstStyle/>
        <a:p>
          <a:pPr rtl="0"/>
          <a:endParaRPr lang="pl-PL" noProof="0" dirty="0"/>
        </a:p>
      </dgm:t>
    </dgm:pt>
    <dgm:pt modelId="{2F1BF99E-FA1C-48D8-AE2C-E7F9EF695AA1}">
      <dgm:prSet phldrT="[Text]" phldr="0" custT="1"/>
      <dgm:spPr/>
      <dgm:t>
        <a:bodyPr rtlCol="0"/>
        <a:lstStyle/>
        <a:p>
          <a:pPr rtl="0">
            <a:buNone/>
          </a:pPr>
          <a:r>
            <a:rPr lang="pl-PL" sz="2400" b="1" noProof="0" dirty="0"/>
            <a:t>Target </a:t>
          </a:r>
          <a:r>
            <a:rPr lang="pl-PL" sz="2400" b="1" noProof="0" dirty="0" err="1"/>
            <a:t>encoding</a:t>
          </a:r>
          <a:endParaRPr lang="pl-PL" sz="2400" b="1" noProof="0" dirty="0"/>
        </a:p>
      </dgm:t>
    </dgm:pt>
    <dgm:pt modelId="{4280DD54-7786-4518-AEE4-46545A0E5B1A}" type="parTrans" cxnId="{FC0D70D5-D92D-4505-BD8E-CCACFF2508E5}">
      <dgm:prSet/>
      <dgm:spPr/>
      <dgm:t>
        <a:bodyPr rtlCol="0"/>
        <a:lstStyle/>
        <a:p>
          <a:pPr rtl="0"/>
          <a:endParaRPr lang="pl-PL" noProof="0" dirty="0"/>
        </a:p>
      </dgm:t>
    </dgm:pt>
    <dgm:pt modelId="{283C2210-42DE-4ABC-8141-5E2BEA963730}" type="sibTrans" cxnId="{FC0D70D5-D92D-4505-BD8E-CCACFF2508E5}">
      <dgm:prSet/>
      <dgm:spPr/>
      <dgm:t>
        <a:bodyPr rtlCol="0"/>
        <a:lstStyle/>
        <a:p>
          <a:pPr rtl="0"/>
          <a:endParaRPr lang="pl-PL" noProof="0" dirty="0"/>
        </a:p>
      </dgm:t>
    </dgm:pt>
    <dgm:pt modelId="{9B593B98-4593-48F9-8FBB-A20076D70C48}">
      <dgm:prSet phldrT="[Text]" phldr="0"/>
      <dgm:spPr/>
      <dgm:t>
        <a:bodyPr rtlCol="0"/>
        <a:lstStyle/>
        <a:p>
          <a:pPr rtl="0">
            <a:buNone/>
          </a:pPr>
          <a:r>
            <a:rPr lang="pl-PL" sz="1900" noProof="0" dirty="0" err="1"/>
            <a:t>Values</a:t>
          </a:r>
          <a:r>
            <a:rPr lang="pl-PL" sz="1900" noProof="0" dirty="0"/>
            <a:t> </a:t>
          </a:r>
          <a:r>
            <a:rPr lang="pl-PL" sz="1900" noProof="0" dirty="0" err="1"/>
            <a:t>were</a:t>
          </a:r>
          <a:r>
            <a:rPr lang="pl-PL" sz="1900" noProof="0" dirty="0"/>
            <a:t> </a:t>
          </a:r>
          <a:r>
            <a:rPr lang="pl-PL" sz="1900" noProof="0" dirty="0" err="1"/>
            <a:t>normalized</a:t>
          </a:r>
          <a:r>
            <a:rPr lang="pl-PL" sz="1900" noProof="0" dirty="0"/>
            <a:t> to </a:t>
          </a:r>
          <a:r>
            <a:rPr lang="pl-PL" sz="1900" noProof="0" dirty="0" err="1"/>
            <a:t>fit</a:t>
          </a:r>
          <a:r>
            <a:rPr lang="pl-PL" sz="1900" noProof="0" dirty="0"/>
            <a:t> </a:t>
          </a:r>
          <a:r>
            <a:rPr lang="pl-PL" sz="1900" noProof="0" dirty="0" err="1"/>
            <a:t>between</a:t>
          </a:r>
          <a:r>
            <a:rPr lang="pl-PL" sz="1900" noProof="0" dirty="0"/>
            <a:t> 0 and 1</a:t>
          </a:r>
        </a:p>
      </dgm:t>
    </dgm:pt>
    <dgm:pt modelId="{B277A583-1AF0-4EF3-B1F4-3B8D30157BE7}" type="parTrans" cxnId="{BAD61578-7EBB-4ECC-8001-CDA4CFA75BE5}">
      <dgm:prSet/>
      <dgm:spPr/>
      <dgm:t>
        <a:bodyPr rtlCol="0"/>
        <a:lstStyle/>
        <a:p>
          <a:pPr rtl="0"/>
          <a:endParaRPr lang="pl-PL" noProof="0" dirty="0"/>
        </a:p>
      </dgm:t>
    </dgm:pt>
    <dgm:pt modelId="{8C415E78-7C4D-4B69-A48D-4A380724C883}" type="sibTrans" cxnId="{BAD61578-7EBB-4ECC-8001-CDA4CFA75BE5}">
      <dgm:prSet/>
      <dgm:spPr/>
      <dgm:t>
        <a:bodyPr rtlCol="0"/>
        <a:lstStyle/>
        <a:p>
          <a:pPr rtl="0"/>
          <a:endParaRPr lang="pl-PL" noProof="0" dirty="0"/>
        </a:p>
      </dgm:t>
    </dgm:pt>
    <dgm:pt modelId="{043F42F6-F945-4846-8345-1BDDAFE61BCA}">
      <dgm:prSet phldrT="[Text]" phldr="0" custT="1"/>
      <dgm:spPr/>
      <dgm:t>
        <a:bodyPr rtlCol="0"/>
        <a:lstStyle/>
        <a:p>
          <a:pPr rtl="0">
            <a:buNone/>
          </a:pPr>
          <a:r>
            <a:rPr lang="pl-PL" sz="1800" b="0" noProof="0" dirty="0"/>
            <a:t>Data was </a:t>
          </a:r>
          <a:r>
            <a:rPr lang="pl-PL" sz="1800" b="0" noProof="0" dirty="0" err="1"/>
            <a:t>prepared</a:t>
          </a:r>
          <a:r>
            <a:rPr lang="pl-PL" sz="1800" b="0" noProof="0" dirty="0"/>
            <a:t> </a:t>
          </a:r>
          <a:r>
            <a:rPr lang="pl-PL" sz="1800" b="0" noProof="0" dirty="0" err="1"/>
            <a:t>using</a:t>
          </a:r>
          <a:r>
            <a:rPr lang="pl-PL" sz="1800" b="0" noProof="0" dirty="0"/>
            <a:t> target </a:t>
          </a:r>
          <a:r>
            <a:rPr lang="pl-PL" sz="1800" b="0" noProof="0" dirty="0" err="1"/>
            <a:t>encoding</a:t>
          </a:r>
          <a:r>
            <a:rPr lang="pl-PL" sz="1800" b="0" noProof="0" dirty="0"/>
            <a:t>.</a:t>
          </a:r>
        </a:p>
      </dgm:t>
    </dgm:pt>
    <dgm:pt modelId="{07685A0A-E19C-471D-AD16-B6050A03273E}" type="parTrans" cxnId="{B0581166-039B-4EE4-8590-BE4C518C6346}">
      <dgm:prSet/>
      <dgm:spPr/>
      <dgm:t>
        <a:bodyPr rtlCol="0"/>
        <a:lstStyle/>
        <a:p>
          <a:pPr rtl="0"/>
          <a:endParaRPr lang="pl-PL" noProof="0" dirty="0"/>
        </a:p>
      </dgm:t>
    </dgm:pt>
    <dgm:pt modelId="{2AD86664-0FE9-42E8-ACC9-CC3BE2B7AA8C}" type="sibTrans" cxnId="{B0581166-039B-4EE4-8590-BE4C518C6346}">
      <dgm:prSet/>
      <dgm:spPr/>
      <dgm:t>
        <a:bodyPr rtlCol="0"/>
        <a:lstStyle/>
        <a:p>
          <a:pPr rtl="0"/>
          <a:endParaRPr lang="pl-PL" noProof="0" dirty="0"/>
        </a:p>
      </dgm:t>
    </dgm:pt>
    <dgm:pt modelId="{D9E48A98-96D8-47D1-BBB6-8B24D360ADE9}">
      <dgm:prSet phldrT="[Text]" phldr="0" custT="1"/>
      <dgm:spPr/>
      <dgm:t>
        <a:bodyPr rtlCol="0"/>
        <a:lstStyle/>
        <a:p>
          <a:pPr rtl="0">
            <a:buNone/>
          </a:pPr>
          <a:r>
            <a:rPr lang="pl-PL" sz="1800" noProof="0" dirty="0"/>
            <a:t>No </a:t>
          </a:r>
          <a:r>
            <a:rPr lang="pl-PL" sz="1800" noProof="0" dirty="0" err="1"/>
            <a:t>manipulation</a:t>
          </a:r>
          <a:r>
            <a:rPr lang="pl-PL" sz="1800" noProof="0" dirty="0"/>
            <a:t>, model </a:t>
          </a:r>
          <a:r>
            <a:rPr lang="pl-PL" sz="1800" noProof="0" dirty="0" err="1"/>
            <a:t>trained</a:t>
          </a:r>
          <a:r>
            <a:rPr lang="pl-PL" sz="1800" noProof="0" dirty="0"/>
            <a:t> on data as </a:t>
          </a:r>
          <a:r>
            <a:rPr lang="pl-PL" sz="1800" noProof="0" dirty="0" err="1"/>
            <a:t>it</a:t>
          </a:r>
          <a:r>
            <a:rPr lang="pl-PL" sz="1800" noProof="0" dirty="0"/>
            <a:t> </a:t>
          </a:r>
          <a:r>
            <a:rPr lang="pl-PL" sz="1800" noProof="0" dirty="0" err="1"/>
            <a:t>came</a:t>
          </a:r>
          <a:endParaRPr lang="pl-PL" sz="1800" noProof="0" dirty="0"/>
        </a:p>
      </dgm:t>
    </dgm:pt>
    <dgm:pt modelId="{B82D7C1D-7A99-4EF2-8F59-59D67243D1DC}" type="sibTrans" cxnId="{BBD4E3E1-2D0F-46DE-AAA7-57D1846854DC}">
      <dgm:prSet/>
      <dgm:spPr/>
      <dgm:t>
        <a:bodyPr rtlCol="0"/>
        <a:lstStyle/>
        <a:p>
          <a:pPr rtl="0"/>
          <a:endParaRPr lang="pl-PL" noProof="0" dirty="0"/>
        </a:p>
      </dgm:t>
    </dgm:pt>
    <dgm:pt modelId="{01C5097A-B487-432C-AC99-2BE86B381595}" type="parTrans" cxnId="{BBD4E3E1-2D0F-46DE-AAA7-57D1846854DC}">
      <dgm:prSet/>
      <dgm:spPr/>
      <dgm:t>
        <a:bodyPr rtlCol="0"/>
        <a:lstStyle/>
        <a:p>
          <a:pPr rtl="0"/>
          <a:endParaRPr lang="pl-PL" noProof="0" dirty="0"/>
        </a:p>
      </dgm:t>
    </dgm:pt>
    <dgm:pt modelId="{B6DB06BF-0BF3-480F-AA37-65894CA16F62}" type="pres">
      <dgm:prSet presAssocID="{30CD2794-A283-425A-A7BB-5FA2EB08E55B}" presName="Name0" presStyleCnt="0">
        <dgm:presLayoutVars>
          <dgm:dir/>
          <dgm:resizeHandles val="exact"/>
        </dgm:presLayoutVars>
      </dgm:prSet>
      <dgm:spPr/>
    </dgm:pt>
    <dgm:pt modelId="{627DD0E9-E596-40B6-B4DC-EBBAF05BBAB5}" type="pres">
      <dgm:prSet presAssocID="{F590A166-CE86-4967-B08D-AC90E7F5972A}" presName="compNode" presStyleCnt="0"/>
      <dgm:spPr/>
    </dgm:pt>
    <dgm:pt modelId="{1C2CFDC4-2E56-4AF8-A80C-BEC8E816B90B}" type="pres">
      <dgm:prSet presAssocID="{F590A166-CE86-4967-B08D-AC90E7F5972A}" presName="pictRect" presStyleLbl="node1" presStyleIdx="0" presStyleCnt="3"/>
      <dgm:spPr>
        <a:prstGeom prst="rect">
          <a:avLst/>
        </a:prstGeom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shot"/>
        </a:ext>
      </dgm:extLst>
    </dgm:pt>
    <dgm:pt modelId="{FB5DF9E4-7057-4D1B-BA32-A9D098907234}" type="pres">
      <dgm:prSet presAssocID="{F590A166-CE86-4967-B08D-AC90E7F5972A}" presName="textRect" presStyleLbl="revTx" presStyleIdx="0" presStyleCnt="3">
        <dgm:presLayoutVars>
          <dgm:bulletEnabled val="1"/>
        </dgm:presLayoutVars>
      </dgm:prSet>
      <dgm:spPr/>
    </dgm:pt>
    <dgm:pt modelId="{671DD1DD-FAC7-4B2F-8389-9532834FEA92}" type="pres">
      <dgm:prSet presAssocID="{C3B163FF-C474-4D09-892F-58CF25FC4DA8}" presName="sibTrans" presStyleLbl="sibTrans2D1" presStyleIdx="0" presStyleCnt="0"/>
      <dgm:spPr/>
    </dgm:pt>
    <dgm:pt modelId="{E4A0398C-BBC1-45F4-AA62-9718085FF868}" type="pres">
      <dgm:prSet presAssocID="{4ACD733D-3727-4A42-8312-F77722ED3D67}" presName="compNode" presStyleCnt="0"/>
      <dgm:spPr/>
    </dgm:pt>
    <dgm:pt modelId="{1EAB482F-3AF6-4FF8-BB79-BE53AA548139}" type="pres">
      <dgm:prSet presAssocID="{4ACD733D-3727-4A42-8312-F77722ED3D67}" presName="pictRect" presStyleLbl="node1" presStyleIdx="1" presStyleCnt="3" custLinFactNeighborX="0" custLinFactNeighborY="-741"/>
      <dgm:spPr>
        <a:prstGeom prst="rect">
          <a:avLst/>
        </a:prstGeom>
        <a:blipFill>
          <a:blip xmlns:r="http://schemas.openxmlformats.org/officeDocument/2006/relationships"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shot"/>
        </a:ext>
      </dgm:extLst>
    </dgm:pt>
    <dgm:pt modelId="{0FBCE45E-54B7-4C72-860E-1FBC0643A134}" type="pres">
      <dgm:prSet presAssocID="{4ACD733D-3727-4A42-8312-F77722ED3D67}" presName="textRect" presStyleLbl="revTx" presStyleIdx="1" presStyleCnt="3">
        <dgm:presLayoutVars>
          <dgm:bulletEnabled val="1"/>
        </dgm:presLayoutVars>
      </dgm:prSet>
      <dgm:spPr/>
    </dgm:pt>
    <dgm:pt modelId="{839A0594-70B1-4A04-8385-5092FADC5E82}" type="pres">
      <dgm:prSet presAssocID="{2E342B59-B5FC-4746-96D8-095EA821D3BC}" presName="sibTrans" presStyleLbl="sibTrans2D1" presStyleIdx="0" presStyleCnt="0"/>
      <dgm:spPr/>
    </dgm:pt>
    <dgm:pt modelId="{40BA5FD7-8DD2-497A-B027-81F2BE2EBBD4}" type="pres">
      <dgm:prSet presAssocID="{2F1BF99E-FA1C-48D8-AE2C-E7F9EF695AA1}" presName="compNode" presStyleCnt="0"/>
      <dgm:spPr/>
    </dgm:pt>
    <dgm:pt modelId="{9EB87545-FB16-4826-895C-164FF4E27C76}" type="pres">
      <dgm:prSet presAssocID="{2F1BF99E-FA1C-48D8-AE2C-E7F9EF695AA1}" presName="pictRect" presStyleLbl="node1" presStyleIdx="2" presStyleCnt="3"/>
      <dgm:spPr>
        <a:prstGeom prst="rect">
          <a:avLst/>
        </a:prstGeom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shot"/>
        </a:ext>
      </dgm:extLst>
    </dgm:pt>
    <dgm:pt modelId="{6C0A0B18-7E7A-4696-8D27-FBF7F0450589}" type="pres">
      <dgm:prSet presAssocID="{2F1BF99E-FA1C-48D8-AE2C-E7F9EF695AA1}" presName="textRect" presStyleLbl="revTx" presStyleIdx="2" presStyleCnt="3">
        <dgm:presLayoutVars>
          <dgm:bulletEnabled val="1"/>
        </dgm:presLayoutVars>
      </dgm:prSet>
      <dgm:spPr/>
    </dgm:pt>
  </dgm:ptLst>
  <dgm:cxnLst>
    <dgm:cxn modelId="{06C80F1F-3A84-4496-9EB8-96479B022D08}" type="presOf" srcId="{C3B163FF-C474-4D09-892F-58CF25FC4DA8}" destId="{671DD1DD-FAC7-4B2F-8389-9532834FEA92}" srcOrd="0" destOrd="0" presId="urn:microsoft.com/office/officeart/2005/8/layout/pList1"/>
    <dgm:cxn modelId="{6629D539-F0B7-438A-87D4-24F84728547A}" type="presOf" srcId="{2E342B59-B5FC-4746-96D8-095EA821D3BC}" destId="{839A0594-70B1-4A04-8385-5092FADC5E82}" srcOrd="0" destOrd="0" presId="urn:microsoft.com/office/officeart/2005/8/layout/pList1"/>
    <dgm:cxn modelId="{F2D26343-2E91-4055-BCFE-0387D1FD447B}" type="presOf" srcId="{043F42F6-F945-4846-8345-1BDDAFE61BCA}" destId="{6C0A0B18-7E7A-4696-8D27-FBF7F0450589}" srcOrd="0" destOrd="1" presId="urn:microsoft.com/office/officeart/2005/8/layout/pList1"/>
    <dgm:cxn modelId="{C1868144-7884-42DE-AACC-1A641BB314B6}" type="presOf" srcId="{2F1BF99E-FA1C-48D8-AE2C-E7F9EF695AA1}" destId="{6C0A0B18-7E7A-4696-8D27-FBF7F0450589}" srcOrd="0" destOrd="0" presId="urn:microsoft.com/office/officeart/2005/8/layout/pList1"/>
    <dgm:cxn modelId="{B0581166-039B-4EE4-8590-BE4C518C6346}" srcId="{2F1BF99E-FA1C-48D8-AE2C-E7F9EF695AA1}" destId="{043F42F6-F945-4846-8345-1BDDAFE61BCA}" srcOrd="0" destOrd="0" parTransId="{07685A0A-E19C-471D-AD16-B6050A03273E}" sibTransId="{2AD86664-0FE9-42E8-ACC9-CC3BE2B7AA8C}"/>
    <dgm:cxn modelId="{32F79A6E-F698-48DB-90A0-C31C268482E0}" type="presOf" srcId="{D9E48A98-96D8-47D1-BBB6-8B24D360ADE9}" destId="{FB5DF9E4-7057-4D1B-BA32-A9D098907234}" srcOrd="0" destOrd="1" presId="urn:microsoft.com/office/officeart/2005/8/layout/pList1"/>
    <dgm:cxn modelId="{6D699070-5D59-4F4D-AF74-62590C453BED}" srcId="{30CD2794-A283-425A-A7BB-5FA2EB08E55B}" destId="{4ACD733D-3727-4A42-8312-F77722ED3D67}" srcOrd="1" destOrd="0" parTransId="{38170684-AED9-490D-B563-25893A9822CA}" sibTransId="{2E342B59-B5FC-4746-96D8-095EA821D3BC}"/>
    <dgm:cxn modelId="{BAD61578-7EBB-4ECC-8001-CDA4CFA75BE5}" srcId="{4ACD733D-3727-4A42-8312-F77722ED3D67}" destId="{9B593B98-4593-48F9-8FBB-A20076D70C48}" srcOrd="0" destOrd="0" parTransId="{B277A583-1AF0-4EF3-B1F4-3B8D30157BE7}" sibTransId="{8C415E78-7C4D-4B69-A48D-4A380724C883}"/>
    <dgm:cxn modelId="{6A6B1F58-1F9B-447B-B3B0-C8ADAF75C143}" type="presOf" srcId="{30CD2794-A283-425A-A7BB-5FA2EB08E55B}" destId="{B6DB06BF-0BF3-480F-AA37-65894CA16F62}" srcOrd="0" destOrd="0" presId="urn:microsoft.com/office/officeart/2005/8/layout/pList1"/>
    <dgm:cxn modelId="{716E5480-6459-4071-BD16-CBDF476104BD}" type="presOf" srcId="{F590A166-CE86-4967-B08D-AC90E7F5972A}" destId="{FB5DF9E4-7057-4D1B-BA32-A9D098907234}" srcOrd="0" destOrd="0" presId="urn:microsoft.com/office/officeart/2005/8/layout/pList1"/>
    <dgm:cxn modelId="{192803B6-B827-4269-B65E-A108CB71EDC5}" type="presOf" srcId="{9B593B98-4593-48F9-8FBB-A20076D70C48}" destId="{0FBCE45E-54B7-4C72-860E-1FBC0643A134}" srcOrd="0" destOrd="1" presId="urn:microsoft.com/office/officeart/2005/8/layout/pList1"/>
    <dgm:cxn modelId="{EF1869BC-1CCB-4002-B51D-E44DD38E424D}" srcId="{30CD2794-A283-425A-A7BB-5FA2EB08E55B}" destId="{F590A166-CE86-4967-B08D-AC90E7F5972A}" srcOrd="0" destOrd="0" parTransId="{C5B2836E-F3D5-4B03-B4CF-361F558EDB9A}" sibTransId="{C3B163FF-C474-4D09-892F-58CF25FC4DA8}"/>
    <dgm:cxn modelId="{9364BFCF-327D-428C-9F9D-69D92A70A64A}" type="presOf" srcId="{4ACD733D-3727-4A42-8312-F77722ED3D67}" destId="{0FBCE45E-54B7-4C72-860E-1FBC0643A134}" srcOrd="0" destOrd="0" presId="urn:microsoft.com/office/officeart/2005/8/layout/pList1"/>
    <dgm:cxn modelId="{FC0D70D5-D92D-4505-BD8E-CCACFF2508E5}" srcId="{30CD2794-A283-425A-A7BB-5FA2EB08E55B}" destId="{2F1BF99E-FA1C-48D8-AE2C-E7F9EF695AA1}" srcOrd="2" destOrd="0" parTransId="{4280DD54-7786-4518-AEE4-46545A0E5B1A}" sibTransId="{283C2210-42DE-4ABC-8141-5E2BEA963730}"/>
    <dgm:cxn modelId="{BBD4E3E1-2D0F-46DE-AAA7-57D1846854DC}" srcId="{F590A166-CE86-4967-B08D-AC90E7F5972A}" destId="{D9E48A98-96D8-47D1-BBB6-8B24D360ADE9}" srcOrd="0" destOrd="0" parTransId="{01C5097A-B487-432C-AC99-2BE86B381595}" sibTransId="{B82D7C1D-7A99-4EF2-8F59-59D67243D1DC}"/>
    <dgm:cxn modelId="{81B78458-999C-43E4-82B6-DD30E5D82984}" type="presParOf" srcId="{B6DB06BF-0BF3-480F-AA37-65894CA16F62}" destId="{627DD0E9-E596-40B6-B4DC-EBBAF05BBAB5}" srcOrd="0" destOrd="0" presId="urn:microsoft.com/office/officeart/2005/8/layout/pList1"/>
    <dgm:cxn modelId="{D141E181-E14A-4BF4-8B16-C4A7F246F0F9}" type="presParOf" srcId="{627DD0E9-E596-40B6-B4DC-EBBAF05BBAB5}" destId="{1C2CFDC4-2E56-4AF8-A80C-BEC8E816B90B}" srcOrd="0" destOrd="0" presId="urn:microsoft.com/office/officeart/2005/8/layout/pList1"/>
    <dgm:cxn modelId="{73E9822C-A8D0-4719-AF06-D21C922AC7F2}" type="presParOf" srcId="{627DD0E9-E596-40B6-B4DC-EBBAF05BBAB5}" destId="{FB5DF9E4-7057-4D1B-BA32-A9D098907234}" srcOrd="1" destOrd="0" presId="urn:microsoft.com/office/officeart/2005/8/layout/pList1"/>
    <dgm:cxn modelId="{9B69C38C-C462-4B95-82D1-CC55900DF351}" type="presParOf" srcId="{B6DB06BF-0BF3-480F-AA37-65894CA16F62}" destId="{671DD1DD-FAC7-4B2F-8389-9532834FEA92}" srcOrd="1" destOrd="0" presId="urn:microsoft.com/office/officeart/2005/8/layout/pList1"/>
    <dgm:cxn modelId="{C0ECFFD5-2E88-4482-8B2F-E3FAC264041B}" type="presParOf" srcId="{B6DB06BF-0BF3-480F-AA37-65894CA16F62}" destId="{E4A0398C-BBC1-45F4-AA62-9718085FF868}" srcOrd="2" destOrd="0" presId="urn:microsoft.com/office/officeart/2005/8/layout/pList1"/>
    <dgm:cxn modelId="{D3253552-9B5C-4463-BF58-E49D59F28FDD}" type="presParOf" srcId="{E4A0398C-BBC1-45F4-AA62-9718085FF868}" destId="{1EAB482F-3AF6-4FF8-BB79-BE53AA548139}" srcOrd="0" destOrd="0" presId="urn:microsoft.com/office/officeart/2005/8/layout/pList1"/>
    <dgm:cxn modelId="{3F502D6E-AE37-4178-AFC3-247F903EC089}" type="presParOf" srcId="{E4A0398C-BBC1-45F4-AA62-9718085FF868}" destId="{0FBCE45E-54B7-4C72-860E-1FBC0643A134}" srcOrd="1" destOrd="0" presId="urn:microsoft.com/office/officeart/2005/8/layout/pList1"/>
    <dgm:cxn modelId="{84AAA7CE-BDFC-4333-A227-583918B122C2}" type="presParOf" srcId="{B6DB06BF-0BF3-480F-AA37-65894CA16F62}" destId="{839A0594-70B1-4A04-8385-5092FADC5E82}" srcOrd="3" destOrd="0" presId="urn:microsoft.com/office/officeart/2005/8/layout/pList1"/>
    <dgm:cxn modelId="{77679920-5E9A-4CE8-A330-AC5B2817CD01}" type="presParOf" srcId="{B6DB06BF-0BF3-480F-AA37-65894CA16F62}" destId="{40BA5FD7-8DD2-497A-B027-81F2BE2EBBD4}" srcOrd="4" destOrd="0" presId="urn:microsoft.com/office/officeart/2005/8/layout/pList1"/>
    <dgm:cxn modelId="{01A91F71-348A-4E3B-825C-84D281FC7036}" type="presParOf" srcId="{40BA5FD7-8DD2-497A-B027-81F2BE2EBBD4}" destId="{9EB87545-FB16-4826-895C-164FF4E27C76}" srcOrd="0" destOrd="0" presId="urn:microsoft.com/office/officeart/2005/8/layout/pList1"/>
    <dgm:cxn modelId="{ADB20C24-0A2B-4A84-BF0D-ADAC906D1690}" type="presParOf" srcId="{40BA5FD7-8DD2-497A-B027-81F2BE2EBBD4}" destId="{6C0A0B18-7E7A-4696-8D27-FBF7F0450589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CFDC4-2E56-4AF8-A80C-BEC8E816B90B}">
      <dsp:nvSpPr>
        <dsp:cNvPr id="0" name=""/>
        <dsp:cNvSpPr/>
      </dsp:nvSpPr>
      <dsp:spPr>
        <a:xfrm>
          <a:off x="2070" y="353791"/>
          <a:ext cx="3284744" cy="2263189"/>
        </a:xfrm>
        <a:prstGeom prst="rect">
          <a:avLst/>
        </a:prstGeom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5DF9E4-7057-4D1B-BA32-A9D098907234}">
      <dsp:nvSpPr>
        <dsp:cNvPr id="0" name=""/>
        <dsp:cNvSpPr/>
      </dsp:nvSpPr>
      <dsp:spPr>
        <a:xfrm>
          <a:off x="2070" y="2616980"/>
          <a:ext cx="3284744" cy="1218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rtlCol="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b="1" kern="1200" noProof="0" dirty="0"/>
            <a:t>As </a:t>
          </a:r>
          <a:r>
            <a:rPr lang="pl-PL" sz="2400" b="1" kern="1200" noProof="0" dirty="0" err="1"/>
            <a:t>is</a:t>
          </a:r>
          <a:endParaRPr lang="pl-PL" sz="2400" b="1" kern="1200" noProof="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l-PL" sz="1800" kern="1200" noProof="0" dirty="0"/>
            <a:t>No </a:t>
          </a:r>
          <a:r>
            <a:rPr lang="pl-PL" sz="1800" kern="1200" noProof="0" dirty="0" err="1"/>
            <a:t>manipulation</a:t>
          </a:r>
          <a:r>
            <a:rPr lang="pl-PL" sz="1800" kern="1200" noProof="0" dirty="0"/>
            <a:t>, model </a:t>
          </a:r>
          <a:r>
            <a:rPr lang="pl-PL" sz="1800" kern="1200" noProof="0" dirty="0" err="1"/>
            <a:t>trained</a:t>
          </a:r>
          <a:r>
            <a:rPr lang="pl-PL" sz="1800" kern="1200" noProof="0" dirty="0"/>
            <a:t> on data as </a:t>
          </a:r>
          <a:r>
            <a:rPr lang="pl-PL" sz="1800" kern="1200" noProof="0" dirty="0" err="1"/>
            <a:t>it</a:t>
          </a:r>
          <a:r>
            <a:rPr lang="pl-PL" sz="1800" kern="1200" noProof="0" dirty="0"/>
            <a:t> </a:t>
          </a:r>
          <a:r>
            <a:rPr lang="pl-PL" sz="1800" kern="1200" noProof="0" dirty="0" err="1"/>
            <a:t>came</a:t>
          </a:r>
          <a:endParaRPr lang="pl-PL" sz="1800" kern="1200" noProof="0" dirty="0"/>
        </a:p>
      </dsp:txBody>
      <dsp:txXfrm>
        <a:off x="2070" y="2616980"/>
        <a:ext cx="3284744" cy="1218640"/>
      </dsp:txXfrm>
    </dsp:sp>
    <dsp:sp modelId="{1EAB482F-3AF6-4FF8-BB79-BE53AA548139}">
      <dsp:nvSpPr>
        <dsp:cNvPr id="0" name=""/>
        <dsp:cNvSpPr/>
      </dsp:nvSpPr>
      <dsp:spPr>
        <a:xfrm>
          <a:off x="3615427" y="337021"/>
          <a:ext cx="3284744" cy="2263189"/>
        </a:xfrm>
        <a:prstGeom prst="rect">
          <a:avLst/>
        </a:prstGeom>
        <a:blipFill>
          <a:blip xmlns:r="http://schemas.openxmlformats.org/officeDocument/2006/relationships"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BCE45E-54B7-4C72-860E-1FBC0643A134}">
      <dsp:nvSpPr>
        <dsp:cNvPr id="0" name=""/>
        <dsp:cNvSpPr/>
      </dsp:nvSpPr>
      <dsp:spPr>
        <a:xfrm>
          <a:off x="3615427" y="2616980"/>
          <a:ext cx="3284744" cy="1218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rtlCol="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b="1" kern="1200" noProof="0" dirty="0" err="1"/>
            <a:t>Values</a:t>
          </a:r>
          <a:r>
            <a:rPr lang="pl-PL" sz="2400" b="1" kern="1200" noProof="0" dirty="0"/>
            <a:t> </a:t>
          </a:r>
          <a:r>
            <a:rPr lang="pl-PL" sz="2400" b="1" kern="1200" noProof="0" dirty="0" err="1"/>
            <a:t>normalized</a:t>
          </a:r>
          <a:endParaRPr lang="pl-PL" sz="2400" b="1" kern="1200" noProof="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l-PL" sz="1900" kern="1200" noProof="0" dirty="0" err="1"/>
            <a:t>Values</a:t>
          </a:r>
          <a:r>
            <a:rPr lang="pl-PL" sz="1900" kern="1200" noProof="0" dirty="0"/>
            <a:t> </a:t>
          </a:r>
          <a:r>
            <a:rPr lang="pl-PL" sz="1900" kern="1200" noProof="0" dirty="0" err="1"/>
            <a:t>were</a:t>
          </a:r>
          <a:r>
            <a:rPr lang="pl-PL" sz="1900" kern="1200" noProof="0" dirty="0"/>
            <a:t> </a:t>
          </a:r>
          <a:r>
            <a:rPr lang="pl-PL" sz="1900" kern="1200" noProof="0" dirty="0" err="1"/>
            <a:t>normalized</a:t>
          </a:r>
          <a:r>
            <a:rPr lang="pl-PL" sz="1900" kern="1200" noProof="0" dirty="0"/>
            <a:t> to </a:t>
          </a:r>
          <a:r>
            <a:rPr lang="pl-PL" sz="1900" kern="1200" noProof="0" dirty="0" err="1"/>
            <a:t>fit</a:t>
          </a:r>
          <a:r>
            <a:rPr lang="pl-PL" sz="1900" kern="1200" noProof="0" dirty="0"/>
            <a:t> </a:t>
          </a:r>
          <a:r>
            <a:rPr lang="pl-PL" sz="1900" kern="1200" noProof="0" dirty="0" err="1"/>
            <a:t>between</a:t>
          </a:r>
          <a:r>
            <a:rPr lang="pl-PL" sz="1900" kern="1200" noProof="0" dirty="0"/>
            <a:t> 0 and 1</a:t>
          </a:r>
        </a:p>
      </dsp:txBody>
      <dsp:txXfrm>
        <a:off x="3615427" y="2616980"/>
        <a:ext cx="3284744" cy="1218640"/>
      </dsp:txXfrm>
    </dsp:sp>
    <dsp:sp modelId="{9EB87545-FB16-4826-895C-164FF4E27C76}">
      <dsp:nvSpPr>
        <dsp:cNvPr id="0" name=""/>
        <dsp:cNvSpPr/>
      </dsp:nvSpPr>
      <dsp:spPr>
        <a:xfrm>
          <a:off x="7228784" y="353791"/>
          <a:ext cx="3284744" cy="2263189"/>
        </a:xfrm>
        <a:prstGeom prst="rect">
          <a:avLst/>
        </a:prstGeom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0A0B18-7E7A-4696-8D27-FBF7F0450589}">
      <dsp:nvSpPr>
        <dsp:cNvPr id="0" name=""/>
        <dsp:cNvSpPr/>
      </dsp:nvSpPr>
      <dsp:spPr>
        <a:xfrm>
          <a:off x="7228784" y="2616980"/>
          <a:ext cx="3284744" cy="1218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rtlCol="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b="1" kern="1200" noProof="0" dirty="0"/>
            <a:t>Target </a:t>
          </a:r>
          <a:r>
            <a:rPr lang="pl-PL" sz="2400" b="1" kern="1200" noProof="0" dirty="0" err="1"/>
            <a:t>encoding</a:t>
          </a:r>
          <a:endParaRPr lang="pl-PL" sz="2400" b="1" kern="1200" noProof="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l-PL" sz="1800" b="0" kern="1200" noProof="0" dirty="0"/>
            <a:t>Data was </a:t>
          </a:r>
          <a:r>
            <a:rPr lang="pl-PL" sz="1800" b="0" kern="1200" noProof="0" dirty="0" err="1"/>
            <a:t>prepared</a:t>
          </a:r>
          <a:r>
            <a:rPr lang="pl-PL" sz="1800" b="0" kern="1200" noProof="0" dirty="0"/>
            <a:t> </a:t>
          </a:r>
          <a:r>
            <a:rPr lang="pl-PL" sz="1800" b="0" kern="1200" noProof="0" dirty="0" err="1"/>
            <a:t>using</a:t>
          </a:r>
          <a:r>
            <a:rPr lang="pl-PL" sz="1800" b="0" kern="1200" noProof="0" dirty="0"/>
            <a:t> target </a:t>
          </a:r>
          <a:r>
            <a:rPr lang="pl-PL" sz="1800" b="0" kern="1200" noProof="0" dirty="0" err="1"/>
            <a:t>encoding</a:t>
          </a:r>
          <a:r>
            <a:rPr lang="pl-PL" sz="1800" b="0" kern="1200" noProof="0" dirty="0"/>
            <a:t>.</a:t>
          </a:r>
        </a:p>
      </dsp:txBody>
      <dsp:txXfrm>
        <a:off x="7228784" y="2616980"/>
        <a:ext cx="3284744" cy="1218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8541CBD7-BAA0-46BE-A283-9AD42D8678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1CCF591D-47AE-4A79-9C44-FD84085ABF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606146-A92F-4810-B9CB-4B0E0264F6D7}" type="datetime1">
              <a:rPr lang="pl-PL" smtClean="0"/>
              <a:t>03.01.2023</a:t>
            </a:fld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09C7758-CEB9-407B-BAFF-F8210B4C5F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75F04F7-1F45-4608-885A-8F7EECC061C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0689D-A399-4747-88C7-D9060A8EEAE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2477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21240-9A7F-481C-9323-A2FC48C9405A}" type="datetime1">
              <a:rPr lang="pl-PL" smtClean="0"/>
              <a:pPr/>
              <a:t>03.01.2023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E485773-E831-40C3-B08E-FE9BDAA69383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1409579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485773-E831-40C3-B08E-FE9BDAA69383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7909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485773-E831-40C3-B08E-FE9BDAA69383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2877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485773-E831-40C3-B08E-FE9BDAA69383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2580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485773-E831-40C3-B08E-FE9BDAA69383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2915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485773-E831-40C3-B08E-FE9BDAA69383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1343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485773-E831-40C3-B08E-FE9BDAA69383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9736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485773-E831-40C3-B08E-FE9BDAA69383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94591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485773-E831-40C3-B08E-FE9BDAA69383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4080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5E316BEC-AB1A-4058-9324-07F33219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l-PL" noProof="0" dirty="0"/>
              <a:t>20XX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640DE4BD-38C7-497D-AE63-0EC22E33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Przykładowy tekst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3EDD80C8-9EBF-4D2D-A9FA-CC9421EA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E208ADF-3ADD-483D-A721-14E3EEE2C135}" type="slidenum">
              <a:rPr lang="pl-PL" noProof="0" smtClean="0"/>
              <a:t>‹#›</a:t>
            </a:fld>
            <a:endParaRPr lang="pl-PL" noProof="0" dirty="0"/>
          </a:p>
        </p:txBody>
      </p:sp>
      <p:sp useBgFill="1">
        <p:nvSpPr>
          <p:cNvPr id="5" name="Prostokąt 4">
            <a:extLst>
              <a:ext uri="{FF2B5EF4-FFF2-40B4-BE49-F238E27FC236}">
                <a16:creationId xmlns:a16="http://schemas.microsoft.com/office/drawing/2014/main" id="{FE162AE6-C2BA-4446-A2D9-41A8F1A6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 dirty="0"/>
          </a:p>
        </p:txBody>
      </p:sp>
      <p:sp useBgFill="1">
        <p:nvSpPr>
          <p:cNvPr id="7" name="Prostokąt 6">
            <a:extLst>
              <a:ext uri="{FF2B5EF4-FFF2-40B4-BE49-F238E27FC236}">
                <a16:creationId xmlns:a16="http://schemas.microsoft.com/office/drawing/2014/main" id="{7A267802-5F0D-4EE1-AF9D-EF2E4F23C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75" y="0"/>
            <a:ext cx="43861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 dirty="0"/>
          </a:p>
        </p:txBody>
      </p:sp>
      <p:sp>
        <p:nvSpPr>
          <p:cNvPr id="8" name="Tytuł 1">
            <a:extLst>
              <a:ext uri="{FF2B5EF4-FFF2-40B4-BE49-F238E27FC236}">
                <a16:creationId xmlns:a16="http://schemas.microsoft.com/office/drawing/2014/main" id="{FB728D93-929A-4CAF-A102-3C217E917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361" y="428903"/>
            <a:ext cx="3071005" cy="3051391"/>
          </a:xfrm>
        </p:spPr>
        <p:txBody>
          <a:bodyPr rtlCol="0" anchor="b">
            <a:normAutofit/>
          </a:bodyPr>
          <a:lstStyle>
            <a:lvl1pPr algn="ctr">
              <a:lnSpc>
                <a:spcPct val="90000"/>
              </a:lnSpc>
              <a:defRPr>
                <a:solidFill>
                  <a:schemeClr val="tx2"/>
                </a:solidFill>
              </a:defRPr>
            </a:lvl1pPr>
          </a:lstStyle>
          <a:p>
            <a:pPr rtl="0">
              <a:tabLst>
                <a:tab pos="3370263" algn="l"/>
              </a:tabLst>
            </a:pPr>
            <a:r>
              <a:rPr lang="pl-PL" sz="4000" noProof="0">
                <a:solidFill>
                  <a:schemeClr val="tx2">
                    <a:alpha val="75000"/>
                  </a:schemeClr>
                </a:solidFill>
              </a:rPr>
              <a:t>Kliknij, aby edytować styl</a:t>
            </a:r>
            <a:endParaRPr lang="pl-PL" sz="4000" noProof="0" dirty="0">
              <a:solidFill>
                <a:schemeClr val="tx2">
                  <a:alpha val="75000"/>
                </a:schemeClr>
              </a:solidFill>
            </a:endParaRPr>
          </a:p>
        </p:txBody>
      </p:sp>
      <p:sp>
        <p:nvSpPr>
          <p:cNvPr id="9" name="Podtytuł 2">
            <a:extLst>
              <a:ext uri="{FF2B5EF4-FFF2-40B4-BE49-F238E27FC236}">
                <a16:creationId xmlns:a16="http://schemas.microsoft.com/office/drawing/2014/main" id="{B81702E9-0038-4210-9FAB-E76C1EF85C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4876" y="5116529"/>
            <a:ext cx="2948684" cy="955497"/>
          </a:xfrm>
        </p:spPr>
        <p:txBody>
          <a:bodyPr rtlCol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l-PL" noProof="0" dirty="0">
                <a:solidFill>
                  <a:schemeClr val="tx2"/>
                </a:solidFill>
              </a:rPr>
              <a:t>podtytuł</a:t>
            </a:r>
          </a:p>
        </p:txBody>
      </p:sp>
      <p:sp>
        <p:nvSpPr>
          <p:cNvPr id="10" name="Dowolny kształt: Kształt 9">
            <a:extLst>
              <a:ext uri="{FF2B5EF4-FFF2-40B4-BE49-F238E27FC236}">
                <a16:creationId xmlns:a16="http://schemas.microsoft.com/office/drawing/2014/main" id="{13E1655C-FA7C-42D9-8EE1-E7CF6988A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47565" flipH="1">
            <a:off x="1747479" y="3853642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l-PL" noProof="0" dirty="0"/>
          </a:p>
        </p:txBody>
      </p:sp>
      <p:sp>
        <p:nvSpPr>
          <p:cNvPr id="12" name="Obraz — symbol zastępczy 11">
            <a:extLst>
              <a:ext uri="{FF2B5EF4-FFF2-40B4-BE49-F238E27FC236}">
                <a16:creationId xmlns:a16="http://schemas.microsoft.com/office/drawing/2014/main" id="{46441E9C-E7AE-4B2E-A8FF-F364980D903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83024" y="0"/>
            <a:ext cx="7808976" cy="685800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pl-PL" noProof="0"/>
              <a:t>Kliknij ikonę, aby dodać obraz</a:t>
            </a:r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1712834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60" userDrawn="1">
          <p15:clr>
            <a:srgbClr val="FBAE40"/>
          </p15:clr>
        </p15:guide>
        <p15:guide id="2" pos="39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AC6A6C1-54BB-40E1-859F-0C6DA15257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665629"/>
            <a:ext cx="10515600" cy="818995"/>
          </a:xfrm>
        </p:spPr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2A1EEBE1-2D73-4E5F-A8DD-593B79D184F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2" y="1806039"/>
            <a:ext cx="5157787" cy="584548"/>
          </a:xfrm>
        </p:spPr>
        <p:txBody>
          <a:bodyPr rtlCol="0"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E545328A-A6CB-4A40-806F-E68606FC7CF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390588"/>
            <a:ext cx="5157787" cy="3751268"/>
          </a:xfrm>
        </p:spPr>
        <p:txBody>
          <a:bodyPr rtlCol="0"/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12730D26-BCC4-4CE4-9273-69B4E36D39F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69024" y="1806038"/>
            <a:ext cx="5183188" cy="584549"/>
          </a:xfrm>
        </p:spPr>
        <p:txBody>
          <a:bodyPr rtlCol="0"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9D832694-AE69-4399-B6B4-3F0CBD297CD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69024" y="2390588"/>
            <a:ext cx="5183188" cy="3751268"/>
          </a:xfrm>
        </p:spPr>
        <p:txBody>
          <a:bodyPr rtlCol="0"/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1E4C2C4B-8E48-4589-91AA-FDF1F137A26C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a — symbol zastępczy 3">
            <a:extLst>
              <a:ext uri="{FF2B5EF4-FFF2-40B4-BE49-F238E27FC236}">
                <a16:creationId xmlns:a16="http://schemas.microsoft.com/office/drawing/2014/main" id="{C1B2486D-C49D-471B-8F3B-AF604894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13" name="Stopka — symbol zastępczy 4">
            <a:extLst>
              <a:ext uri="{FF2B5EF4-FFF2-40B4-BE49-F238E27FC236}">
                <a16:creationId xmlns:a16="http://schemas.microsoft.com/office/drawing/2014/main" id="{CF226F4B-CA41-4C71-97F3-1B7E442A2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pl-PL" noProof="0"/>
              <a:t>Przykładowy tekst</a:t>
            </a:r>
          </a:p>
        </p:txBody>
      </p:sp>
      <p:sp>
        <p:nvSpPr>
          <p:cNvPr id="14" name="Numer slajdu — symbol zastępczy 5">
            <a:extLst>
              <a:ext uri="{FF2B5EF4-FFF2-40B4-BE49-F238E27FC236}">
                <a16:creationId xmlns:a16="http://schemas.microsoft.com/office/drawing/2014/main" id="{0316A3FD-0E7B-4247-AA4F-93E7E99EF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10274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zy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AC6A6C1-54BB-40E1-859F-0C6DA15257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665629"/>
            <a:ext cx="10515600" cy="818995"/>
          </a:xfrm>
        </p:spPr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2A1EEBE1-2D73-4E5F-A8DD-593B79D184F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2" y="1806039"/>
            <a:ext cx="3200400" cy="584548"/>
          </a:xfrm>
        </p:spPr>
        <p:txBody>
          <a:bodyPr rtlCol="0"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E545328A-A6CB-4A40-806F-E68606FC7CF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390588"/>
            <a:ext cx="3200400" cy="375126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12730D26-BCC4-4CE4-9273-69B4E36D39F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95800" y="1800575"/>
            <a:ext cx="3200400" cy="584549"/>
          </a:xfrm>
        </p:spPr>
        <p:txBody>
          <a:bodyPr rtlCol="0"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9D832694-AE69-4399-B6B4-3F0CBD297CD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495800" y="2385125"/>
            <a:ext cx="3200400" cy="375126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1E4C2C4B-8E48-4589-91AA-FDF1F137A26C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 — symbol zastępczy 4">
            <a:extLst>
              <a:ext uri="{FF2B5EF4-FFF2-40B4-BE49-F238E27FC236}">
                <a16:creationId xmlns:a16="http://schemas.microsoft.com/office/drawing/2014/main" id="{266A9EA3-4B2B-44BD-8135-846BF60266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51814" y="1802952"/>
            <a:ext cx="3200400" cy="584549"/>
          </a:xfrm>
        </p:spPr>
        <p:txBody>
          <a:bodyPr rtlCol="0"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15" name="Zawartość — symbol zastępczy 5">
            <a:extLst>
              <a:ext uri="{FF2B5EF4-FFF2-40B4-BE49-F238E27FC236}">
                <a16:creationId xmlns:a16="http://schemas.microsoft.com/office/drawing/2014/main" id="{01C28FB9-37EE-45F6-9277-9FEC0E6CEB2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151814" y="2387502"/>
            <a:ext cx="3200400" cy="375126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13" name="Data — symbol zastępczy 3">
            <a:extLst>
              <a:ext uri="{FF2B5EF4-FFF2-40B4-BE49-F238E27FC236}">
                <a16:creationId xmlns:a16="http://schemas.microsoft.com/office/drawing/2014/main" id="{5965917B-0400-40F0-91DA-4F97FE7238EB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16" name="Stopka — symbol zastępczy 4">
            <a:extLst>
              <a:ext uri="{FF2B5EF4-FFF2-40B4-BE49-F238E27FC236}">
                <a16:creationId xmlns:a16="http://schemas.microsoft.com/office/drawing/2014/main" id="{564A176B-530D-46DF-8C22-CB3E325D3F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pl-PL" noProof="0"/>
              <a:t>Przykładowy tekst</a:t>
            </a:r>
          </a:p>
        </p:txBody>
      </p:sp>
      <p:sp>
        <p:nvSpPr>
          <p:cNvPr id="17" name="Numer slajdu — symbol zastępczy 5">
            <a:extLst>
              <a:ext uri="{FF2B5EF4-FFF2-40B4-BE49-F238E27FC236}">
                <a16:creationId xmlns:a16="http://schemas.microsoft.com/office/drawing/2014/main" id="{464458CC-87E8-440C-A9E9-D8E1E0B4937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973501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dsumow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Prostokąt 4">
            <a:extLst>
              <a:ext uri="{FF2B5EF4-FFF2-40B4-BE49-F238E27FC236}">
                <a16:creationId xmlns:a16="http://schemas.microsoft.com/office/drawing/2014/main" id="{66D479CE-2DE1-4800-948F-385C3CF20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 dirty="0"/>
          </a:p>
        </p:txBody>
      </p:sp>
      <p:sp>
        <p:nvSpPr>
          <p:cNvPr id="6" name="Tytuł 7">
            <a:extLst>
              <a:ext uri="{FF2B5EF4-FFF2-40B4-BE49-F238E27FC236}">
                <a16:creationId xmlns:a16="http://schemas.microsoft.com/office/drawing/2014/main" id="{F2DE27B3-A066-47FC-9ACB-6CB080C41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1375939"/>
            <a:ext cx="5448300" cy="1240966"/>
          </a:xfrm>
        </p:spPr>
        <p:txBody>
          <a:bodyPr rtlCol="0" anchor="ctr">
            <a:normAutofit/>
          </a:bodyPr>
          <a:lstStyle>
            <a:lvl1pPr algn="l">
              <a:defRPr/>
            </a:lvl1pPr>
          </a:lstStyle>
          <a:p>
            <a:pPr algn="ctr"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8" name="Zawartość — symbol zastępczy 8">
            <a:extLst>
              <a:ext uri="{FF2B5EF4-FFF2-40B4-BE49-F238E27FC236}">
                <a16:creationId xmlns:a16="http://schemas.microsoft.com/office/drawing/2014/main" id="{0B2E2283-471F-4157-98F4-1943DA10B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1" y="2688119"/>
            <a:ext cx="5115674" cy="3507457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2" name="Obraz — symbol zastępczy 11">
            <a:extLst>
              <a:ext uri="{FF2B5EF4-FFF2-40B4-BE49-F238E27FC236}">
                <a16:creationId xmlns:a16="http://schemas.microsoft.com/office/drawing/2014/main" id="{0F58127D-BBD9-4655-BEA6-9102178578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48272" y="658368"/>
            <a:ext cx="4809744" cy="260604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13" name="Obraz — symbol zastępczy 11">
            <a:extLst>
              <a:ext uri="{FF2B5EF4-FFF2-40B4-BE49-F238E27FC236}">
                <a16:creationId xmlns:a16="http://schemas.microsoft.com/office/drawing/2014/main" id="{C4E959CE-E323-4F7E-9D53-6DE5DD8650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48272" y="3584448"/>
            <a:ext cx="4809744" cy="260604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15" name="Dowolny kształt: Kształt 14">
            <a:extLst>
              <a:ext uri="{FF2B5EF4-FFF2-40B4-BE49-F238E27FC236}">
                <a16:creationId xmlns:a16="http://schemas.microsoft.com/office/drawing/2014/main" id="{65F4C50B-50BD-44F1-9148-992E83F5B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25809" y="632198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l-PL" noProof="0" dirty="0"/>
          </a:p>
        </p:txBody>
      </p:sp>
      <p:sp>
        <p:nvSpPr>
          <p:cNvPr id="20" name="Data — symbol zastępczy 3">
            <a:extLst>
              <a:ext uri="{FF2B5EF4-FFF2-40B4-BE49-F238E27FC236}">
                <a16:creationId xmlns:a16="http://schemas.microsoft.com/office/drawing/2014/main" id="{9764E3EF-900F-4400-84C4-63FBEBB87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pl-PL" noProof="0" dirty="0"/>
              <a:t>20XX</a:t>
            </a:r>
          </a:p>
        </p:txBody>
      </p:sp>
      <p:sp>
        <p:nvSpPr>
          <p:cNvPr id="21" name="Stopka — symbol zastępczy 4">
            <a:extLst>
              <a:ext uri="{FF2B5EF4-FFF2-40B4-BE49-F238E27FC236}">
                <a16:creationId xmlns:a16="http://schemas.microsoft.com/office/drawing/2014/main" id="{3E1CB21E-42E2-4942-BCAD-66952AABB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pl-PL" noProof="0" dirty="0"/>
              <a:t>Przykładowy tekst</a:t>
            </a:r>
          </a:p>
        </p:txBody>
      </p:sp>
      <p:sp>
        <p:nvSpPr>
          <p:cNvPr id="22" name="Numer slajdu — symbol zastępczy 5">
            <a:extLst>
              <a:ext uri="{FF2B5EF4-FFF2-40B4-BE49-F238E27FC236}">
                <a16:creationId xmlns:a16="http://schemas.microsoft.com/office/drawing/2014/main" id="{ABDF6841-1F86-481B-A857-4E5AC2672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894128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kończe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Prostokąt 4">
            <a:extLst>
              <a:ext uri="{FF2B5EF4-FFF2-40B4-BE49-F238E27FC236}">
                <a16:creationId xmlns:a16="http://schemas.microsoft.com/office/drawing/2014/main" id="{2FD219BD-0F2E-4CDF-AEB4-C1D73E0F1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 dirty="0"/>
          </a:p>
        </p:txBody>
      </p:sp>
      <p:sp>
        <p:nvSpPr>
          <p:cNvPr id="6" name="Tytuł 15">
            <a:extLst>
              <a:ext uri="{FF2B5EF4-FFF2-40B4-BE49-F238E27FC236}">
                <a16:creationId xmlns:a16="http://schemas.microsoft.com/office/drawing/2014/main" id="{1A909C9B-71E1-4575-BD94-8C51142F0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47700"/>
            <a:ext cx="3680395" cy="1403343"/>
          </a:xfrm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algn="ctr"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8" name="Zawartość — symbol zastępczy 16">
            <a:extLst>
              <a:ext uri="{FF2B5EF4-FFF2-40B4-BE49-F238E27FC236}">
                <a16:creationId xmlns:a16="http://schemas.microsoft.com/office/drawing/2014/main" id="{3B6580BC-B32B-4393-8B19-2B3F6B90F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683104"/>
            <a:ext cx="3364358" cy="3673245"/>
          </a:xfrm>
        </p:spPr>
        <p:txBody>
          <a:bodyPr rtlCol="0">
            <a:normAutofit/>
          </a:bodyPr>
          <a:lstStyle>
            <a:lvl1pPr marL="0" indent="0" algn="ctr">
              <a:buNone/>
              <a:defRPr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5E316BEC-AB1A-4058-9324-07F33219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l-PL" noProof="0" dirty="0"/>
              <a:t>20XX</a:t>
            </a:r>
          </a:p>
        </p:txBody>
      </p:sp>
      <p:sp>
        <p:nvSpPr>
          <p:cNvPr id="11" name="Obraz — symbol zastępczy 10">
            <a:extLst>
              <a:ext uri="{FF2B5EF4-FFF2-40B4-BE49-F238E27FC236}">
                <a16:creationId xmlns:a16="http://schemas.microsoft.com/office/drawing/2014/main" id="{CB07FB4E-AACE-4322-82D4-4DA4A816164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5048" y="0"/>
            <a:ext cx="7616952" cy="685800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640DE4BD-38C7-497D-AE63-0EC22E33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Przykładowy tekst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3EDD80C8-9EBF-4D2D-A9FA-CC9421EA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E208ADF-3ADD-483D-A721-14E3EEE2C135}" type="slidenum">
              <a:rPr lang="pl-PL" noProof="0" smtClean="0"/>
              <a:t>‹#›</a:t>
            </a:fld>
            <a:endParaRPr lang="pl-PL" noProof="0" dirty="0"/>
          </a:p>
        </p:txBody>
      </p:sp>
      <p:cxnSp>
        <p:nvCxnSpPr>
          <p:cNvPr id="7" name="Łącznik prosty 6">
            <a:extLst>
              <a:ext uri="{FF2B5EF4-FFF2-40B4-BE49-F238E27FC236}">
                <a16:creationId xmlns:a16="http://schemas.microsoft.com/office/drawing/2014/main" id="{F4CA4665-3BE9-407E-884C-8EA287083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52099" y="2302005"/>
            <a:ext cx="2253018" cy="0"/>
          </a:xfrm>
          <a:prstGeom prst="line">
            <a:avLst/>
          </a:prstGeom>
          <a:ln w="19050">
            <a:solidFill>
              <a:schemeClr val="accent1">
                <a:lumMod val="7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069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1C62-6E66-44D5-83D2-BADCC7373C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38113" y="2851343"/>
            <a:ext cx="8490581" cy="1746195"/>
          </a:xfrm>
        </p:spPr>
        <p:txBody>
          <a:bodyPr rtlCol="0" anchor="b">
            <a:normAutofit/>
          </a:bodyPr>
          <a:lstStyle>
            <a:lvl1pPr algn="ctr">
              <a:lnSpc>
                <a:spcPct val="90000"/>
              </a:lnSpc>
              <a:defRPr sz="44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60A7876-9D0C-4685-8088-6FED23C9B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7350" y="4846921"/>
            <a:ext cx="6632107" cy="951488"/>
          </a:xfrm>
        </p:spPr>
        <p:txBody>
          <a:bodyPr rtlCol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2">
                    <a:alpha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sp>
        <p:nvSpPr>
          <p:cNvPr id="13" name="Dowolny kształt: Kształt 12">
            <a:extLst>
              <a:ext uri="{FF2B5EF4-FFF2-40B4-BE49-F238E27FC236}">
                <a16:creationId xmlns:a16="http://schemas.microsoft.com/office/drawing/2014/main" id="{1E679A24-160E-440A-9984-8923BC4B8DD8}"/>
              </a:ext>
            </a:extLst>
          </p:cNvPr>
          <p:cNvSpPr/>
          <p:nvPr/>
        </p:nvSpPr>
        <p:spPr>
          <a:xfrm rot="20618895" flipH="1">
            <a:off x="5561167" y="1911565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265066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E26100-27A9-4A24-9347-29B6A9BA46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3117186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59A350C3-3185-4A0E-9E1F-504D7E6E0D1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826924"/>
            <a:ext cx="10515600" cy="1262726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</p:spTree>
    <p:extLst>
      <p:ext uri="{BB962C8B-B14F-4D97-AF65-F5344CB8AC3E}">
        <p14:creationId xmlns:p14="http://schemas.microsoft.com/office/powerpoint/2010/main" val="2247571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C13902F6-08C1-4F71-90D1-FCA6563ECE2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11756"/>
            <a:ext cx="5181600" cy="4365207"/>
          </a:xfrm>
        </p:spPr>
        <p:txBody>
          <a:bodyPr rtlCol="0"/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49FB0FE5-5497-4854-B57F-7955ADCBCDA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11756"/>
            <a:ext cx="5181600" cy="4365207"/>
          </a:xfrm>
        </p:spPr>
        <p:txBody>
          <a:bodyPr rtlCol="0"/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BB698B4-B17B-4FAB-894D-5400BDEC98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cxnSp>
        <p:nvCxnSpPr>
          <p:cNvPr id="17" name="Łącznik prosty 16">
            <a:extLst>
              <a:ext uri="{FF2B5EF4-FFF2-40B4-BE49-F238E27FC236}">
                <a16:creationId xmlns:a16="http://schemas.microsoft.com/office/drawing/2014/main" id="{FBF5B355-1608-4ECA-8C03-3ABD722BC611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868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5882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D37465-F6D9-414A-9829-B2793D3A5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647698"/>
            <a:ext cx="4061821" cy="1558558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DD635B2F-EF96-4A99-8082-911D63A37A0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647699"/>
            <a:ext cx="6172200" cy="5213351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Tekst — symbol zastępczy 3">
            <a:extLst>
              <a:ext uri="{FF2B5EF4-FFF2-40B4-BE49-F238E27FC236}">
                <a16:creationId xmlns:a16="http://schemas.microsoft.com/office/drawing/2014/main" id="{D25EE3AB-F64B-4276-8303-CAE4B4F1D78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206256"/>
            <a:ext cx="4061821" cy="3662732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</p:spTree>
    <p:extLst>
      <p:ext uri="{BB962C8B-B14F-4D97-AF65-F5344CB8AC3E}">
        <p14:creationId xmlns:p14="http://schemas.microsoft.com/office/powerpoint/2010/main" val="28189360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C43B7E-262A-4834-9437-C20690BF2E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Obraz — symbol zastępczy 2">
            <a:extLst>
              <a:ext uri="{FF2B5EF4-FFF2-40B4-BE49-F238E27FC236}">
                <a16:creationId xmlns:a16="http://schemas.microsoft.com/office/drawing/2014/main" id="{689FC6C5-CFC6-43FC-9CD2-EB131734FA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67985"/>
            <a:ext cx="6172200" cy="4993066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>
            <a:extLst>
              <a:ext uri="{FF2B5EF4-FFF2-40B4-BE49-F238E27FC236}">
                <a16:creationId xmlns:a16="http://schemas.microsoft.com/office/drawing/2014/main" id="{4DCAD41B-4C7D-4884-B895-CFDA0A4479C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</p:spTree>
    <p:extLst>
      <p:ext uri="{BB962C8B-B14F-4D97-AF65-F5344CB8AC3E}">
        <p14:creationId xmlns:p14="http://schemas.microsoft.com/office/powerpoint/2010/main" val="88136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spotkan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Prostokąt 4">
            <a:extLst>
              <a:ext uri="{FF2B5EF4-FFF2-40B4-BE49-F238E27FC236}">
                <a16:creationId xmlns:a16="http://schemas.microsoft.com/office/drawing/2014/main" id="{665A6970-043A-47D8-B545-755078B0D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 dirty="0"/>
          </a:p>
        </p:txBody>
      </p:sp>
      <p:sp>
        <p:nvSpPr>
          <p:cNvPr id="6" name="Tytuł 7">
            <a:extLst>
              <a:ext uri="{FF2B5EF4-FFF2-40B4-BE49-F238E27FC236}">
                <a16:creationId xmlns:a16="http://schemas.microsoft.com/office/drawing/2014/main" id="{86AC1DD3-428F-4C39-A551-E13ABD51B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9" y="647700"/>
            <a:ext cx="3483421" cy="2866599"/>
          </a:xfrm>
        </p:spPr>
        <p:txBody>
          <a:bodyPr rtlCol="0">
            <a:normAutofit/>
          </a:bodyPr>
          <a:lstStyle/>
          <a:p>
            <a:pPr algn="r" rtl="0"/>
            <a:r>
              <a:rPr lang="pl-PL" noProof="0"/>
              <a:t>Kliknij, aby edytować styl</a:t>
            </a:r>
            <a:endParaRPr lang="pl-PL" noProof="0" dirty="0"/>
          </a:p>
        </p:txBody>
      </p:sp>
      <p:cxnSp>
        <p:nvCxnSpPr>
          <p:cNvPr id="7" name="Łącznik prosty 6">
            <a:extLst>
              <a:ext uri="{FF2B5EF4-FFF2-40B4-BE49-F238E27FC236}">
                <a16:creationId xmlns:a16="http://schemas.microsoft.com/office/drawing/2014/main" id="{0661C8BF-A13F-41C7-AD96-FF1FF248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72000" y="1344305"/>
            <a:ext cx="0" cy="1610436"/>
          </a:xfrm>
          <a:prstGeom prst="line">
            <a:avLst/>
          </a:prstGeom>
          <a:ln w="19050">
            <a:solidFill>
              <a:schemeClr val="accent1">
                <a:lumMod val="75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awartość — symbol zastępczy 8">
            <a:extLst>
              <a:ext uri="{FF2B5EF4-FFF2-40B4-BE49-F238E27FC236}">
                <a16:creationId xmlns:a16="http://schemas.microsoft.com/office/drawing/2014/main" id="{C48B2C18-58F4-4964-8F53-1A6C5CA46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909" y="647700"/>
            <a:ext cx="6401231" cy="2982604"/>
          </a:xfrm>
        </p:spPr>
        <p:txBody>
          <a:bodyPr rtlCol="0" anchor="ctr">
            <a:normAutofit/>
          </a:bodyPr>
          <a:lstStyle>
            <a:lvl1pPr marL="0" indent="0">
              <a:buNone/>
              <a:defRPr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4" name="Obraz — symbol zastępczy 13">
            <a:extLst>
              <a:ext uri="{FF2B5EF4-FFF2-40B4-BE49-F238E27FC236}">
                <a16:creationId xmlns:a16="http://schemas.microsoft.com/office/drawing/2014/main" id="{60AF7978-E274-4580-9576-25C42D06B2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7512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16" name="Obraz — symbol zastępczy 13">
            <a:extLst>
              <a:ext uri="{FF2B5EF4-FFF2-40B4-BE49-F238E27FC236}">
                <a16:creationId xmlns:a16="http://schemas.microsoft.com/office/drawing/2014/main" id="{C26149A3-CFBC-4F7F-B065-171177885A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16041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17" name="Obraz — symbol zastępczy 13">
            <a:extLst>
              <a:ext uri="{FF2B5EF4-FFF2-40B4-BE49-F238E27FC236}">
                <a16:creationId xmlns:a16="http://schemas.microsoft.com/office/drawing/2014/main" id="{47CA6D41-6659-4919-BF3F-FCA2AB53F4F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64570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15" name="Obraz — symbol zastępczy 13">
            <a:extLst>
              <a:ext uri="{FF2B5EF4-FFF2-40B4-BE49-F238E27FC236}">
                <a16:creationId xmlns:a16="http://schemas.microsoft.com/office/drawing/2014/main" id="{20E6777B-4AD1-427E-904E-21086E73181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3100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20" name="Data — symbol zastępczy 3">
            <a:extLst>
              <a:ext uri="{FF2B5EF4-FFF2-40B4-BE49-F238E27FC236}">
                <a16:creationId xmlns:a16="http://schemas.microsoft.com/office/drawing/2014/main" id="{7E0D4C96-36DA-4C90-B4F7-FD78F9F06E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pl-PL" noProof="0" dirty="0"/>
              <a:t>20XX</a:t>
            </a:r>
          </a:p>
        </p:txBody>
      </p:sp>
      <p:sp>
        <p:nvSpPr>
          <p:cNvPr id="21" name="Stopka — symbol zastępczy 4">
            <a:extLst>
              <a:ext uri="{FF2B5EF4-FFF2-40B4-BE49-F238E27FC236}">
                <a16:creationId xmlns:a16="http://schemas.microsoft.com/office/drawing/2014/main" id="{DCC27624-76B0-4BB8-B6D9-C01BCCE65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pl-PL" noProof="0" dirty="0"/>
              <a:t>Przykładowy tekst</a:t>
            </a:r>
          </a:p>
        </p:txBody>
      </p:sp>
      <p:sp>
        <p:nvSpPr>
          <p:cNvPr id="22" name="Numer slajdu — symbol zastępczy 5">
            <a:extLst>
              <a:ext uri="{FF2B5EF4-FFF2-40B4-BE49-F238E27FC236}">
                <a16:creationId xmlns:a16="http://schemas.microsoft.com/office/drawing/2014/main" id="{E5D71582-7D60-491E-945E-00A9A6A2E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171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stę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Prostokąt 4">
            <a:extLst>
              <a:ext uri="{FF2B5EF4-FFF2-40B4-BE49-F238E27FC236}">
                <a16:creationId xmlns:a16="http://schemas.microsoft.com/office/drawing/2014/main" id="{A283E6C1-A698-44ED-B112-2185C527C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l-PL" noProof="0" dirty="0"/>
          </a:p>
        </p:txBody>
      </p:sp>
      <p:sp>
        <p:nvSpPr>
          <p:cNvPr id="6" name="Tytuł 7">
            <a:extLst>
              <a:ext uri="{FF2B5EF4-FFF2-40B4-BE49-F238E27FC236}">
                <a16:creationId xmlns:a16="http://schemas.microsoft.com/office/drawing/2014/main" id="{B8DA9715-F69D-45C0-8C20-D23271722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64" y="1034470"/>
            <a:ext cx="10515600" cy="899783"/>
          </a:xfrm>
        </p:spPr>
        <p:txBody>
          <a:bodyPr wrap="none" rtlCol="0" anchor="ctr">
            <a:noAutofit/>
          </a:bodyPr>
          <a:lstStyle>
            <a:lvl1pPr algn="l">
              <a:spcBef>
                <a:spcPts val="0"/>
              </a:spcBef>
              <a:defRPr baseline="0"/>
            </a:lvl1pPr>
          </a:lstStyle>
          <a:p>
            <a:pPr algn="ctr"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10" name="Tekst — symbol zastępczy 9">
            <a:extLst>
              <a:ext uri="{FF2B5EF4-FFF2-40B4-BE49-F238E27FC236}">
                <a16:creationId xmlns:a16="http://schemas.microsoft.com/office/drawing/2014/main" id="{EA11834F-2E86-44CF-9B7B-879C54D3E3D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164" y="1900962"/>
            <a:ext cx="10112375" cy="1954213"/>
          </a:xfrm>
        </p:spPr>
        <p:txBody>
          <a:bodyPr rtlCol="0" anchor="t"/>
          <a:lstStyle>
            <a:lvl1pPr marL="0" indent="0" algn="just">
              <a:buNone/>
              <a:defRPr baseline="0"/>
            </a:lvl1pPr>
            <a:lvl2pPr marL="274320" indent="0" algn="ctr">
              <a:buFont typeface="Arial" panose="020B0604020202020204" pitchFamily="34" charset="0"/>
              <a:buNone/>
              <a:defRPr/>
            </a:lvl2pPr>
            <a:lvl3pPr marL="228600" indent="0" algn="ctr">
              <a:buNone/>
              <a:defRPr/>
            </a:lvl3pPr>
            <a:lvl4pPr marL="640080" indent="0" algn="ctr">
              <a:buFont typeface="Arial" panose="020B0604020202020204" pitchFamily="34" charset="0"/>
              <a:buNone/>
              <a:defRPr/>
            </a:lvl4pPr>
            <a:lvl5pPr marL="685800" indent="0" algn="ctr">
              <a:buNone/>
              <a:defRPr/>
            </a:lvl5pPr>
          </a:lstStyle>
          <a:p>
            <a:pPr lvl="0" rtl="0"/>
            <a:r>
              <a:rPr lang="pl-PL" noProof="0" dirty="0"/>
              <a:t>Kliknij, aby dodać tekst</a:t>
            </a:r>
          </a:p>
        </p:txBody>
      </p:sp>
      <p:sp>
        <p:nvSpPr>
          <p:cNvPr id="13" name="Obraz — symbol zastępczy 12">
            <a:extLst>
              <a:ext uri="{FF2B5EF4-FFF2-40B4-BE49-F238E27FC236}">
                <a16:creationId xmlns:a16="http://schemas.microsoft.com/office/drawing/2014/main" id="{06B13C98-6A68-488A-A861-3651BEFFDB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4160520"/>
            <a:ext cx="4067175" cy="269748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18" name="Data — symbol zastępczy 3">
            <a:extLst>
              <a:ext uri="{FF2B5EF4-FFF2-40B4-BE49-F238E27FC236}">
                <a16:creationId xmlns:a16="http://schemas.microsoft.com/office/drawing/2014/main" id="{2938ABF9-B914-4702-BD3C-440D785C4B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pl-PL" noProof="0" dirty="0"/>
              <a:t>20XX</a:t>
            </a:r>
          </a:p>
        </p:txBody>
      </p:sp>
      <p:sp>
        <p:nvSpPr>
          <p:cNvPr id="14" name="Obraz — symbol zastępczy 12">
            <a:extLst>
              <a:ext uri="{FF2B5EF4-FFF2-40B4-BE49-F238E27FC236}">
                <a16:creationId xmlns:a16="http://schemas.microsoft.com/office/drawing/2014/main" id="{A8DDEC8E-7A5B-45B1-87C2-928F65F6DC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59936" y="4160520"/>
            <a:ext cx="4133088" cy="269748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19" name="Stopka — symbol zastępczy 4">
            <a:extLst>
              <a:ext uri="{FF2B5EF4-FFF2-40B4-BE49-F238E27FC236}">
                <a16:creationId xmlns:a16="http://schemas.microsoft.com/office/drawing/2014/main" id="{3D694128-BF72-4548-B72F-CAFBFD234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pl-PL" noProof="0" dirty="0"/>
              <a:t>Przykładowy tekst</a:t>
            </a:r>
          </a:p>
        </p:txBody>
      </p:sp>
      <p:sp>
        <p:nvSpPr>
          <p:cNvPr id="15" name="Obraz — symbol zastępczy 12">
            <a:extLst>
              <a:ext uri="{FF2B5EF4-FFF2-40B4-BE49-F238E27FC236}">
                <a16:creationId xmlns:a16="http://schemas.microsoft.com/office/drawing/2014/main" id="{5E558F1D-66DC-426F-B815-D10EB6BC4E0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93024" y="4160520"/>
            <a:ext cx="4005072" cy="269748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pl-PL" noProof="0"/>
              <a:t>Kliknij ikonę, aby dodać obraz</a:t>
            </a:r>
            <a:endParaRPr lang="pl-PL" noProof="0" dirty="0"/>
          </a:p>
        </p:txBody>
      </p:sp>
      <p:cxnSp>
        <p:nvCxnSpPr>
          <p:cNvPr id="7" name="Łącznik prosty 6">
            <a:extLst>
              <a:ext uri="{FF2B5EF4-FFF2-40B4-BE49-F238E27FC236}">
                <a16:creationId xmlns:a16="http://schemas.microsoft.com/office/drawing/2014/main" id="{3EC1452B-8D51-4F49-9A26-8D49BCE7A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50899" y="1555564"/>
            <a:ext cx="4290204" cy="0"/>
          </a:xfrm>
          <a:prstGeom prst="line">
            <a:avLst/>
          </a:prstGeom>
          <a:ln w="19050">
            <a:solidFill>
              <a:schemeClr val="accent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Numer slajdu — symbol zastępczy 5">
            <a:extLst>
              <a:ext uri="{FF2B5EF4-FFF2-40B4-BE49-F238E27FC236}">
                <a16:creationId xmlns:a16="http://schemas.microsoft.com/office/drawing/2014/main" id="{68719BE9-7631-4214-B581-04437DDA5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473976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dział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Prostokąt 14">
            <a:extLst>
              <a:ext uri="{FF2B5EF4-FFF2-40B4-BE49-F238E27FC236}">
                <a16:creationId xmlns:a16="http://schemas.microsoft.com/office/drawing/2014/main" id="{A6AF1EB8-173E-4BDF-9FB9-340DC5FC2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 dirty="0"/>
          </a:p>
        </p:txBody>
      </p:sp>
      <p:sp>
        <p:nvSpPr>
          <p:cNvPr id="16" name="Tytuł 1">
            <a:extLst>
              <a:ext uri="{FF2B5EF4-FFF2-40B4-BE49-F238E27FC236}">
                <a16:creationId xmlns:a16="http://schemas.microsoft.com/office/drawing/2014/main" id="{B44A6C40-5A2B-4859-A8AE-52464ACB6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5059252"/>
            <a:ext cx="6874327" cy="1209275"/>
          </a:xfrm>
        </p:spPr>
        <p:txBody>
          <a:bodyPr rtlCol="0" anchor="ctr">
            <a:normAutofit/>
          </a:bodyPr>
          <a:lstStyle>
            <a:lvl1pPr algn="l">
              <a:defRPr/>
            </a:lvl1pPr>
          </a:lstStyle>
          <a:p>
            <a:pPr algn="r" rtl="0"/>
            <a:r>
              <a:rPr lang="pl-PL" sz="4000" noProof="0"/>
              <a:t>Kliknij, aby edytować styl</a:t>
            </a:r>
            <a:endParaRPr lang="pl-PL" sz="4000" noProof="0" dirty="0"/>
          </a:p>
        </p:txBody>
      </p:sp>
      <p:sp>
        <p:nvSpPr>
          <p:cNvPr id="17" name="Podtytuł 2">
            <a:extLst>
              <a:ext uri="{FF2B5EF4-FFF2-40B4-BE49-F238E27FC236}">
                <a16:creationId xmlns:a16="http://schemas.microsoft.com/office/drawing/2014/main" id="{4839C935-8C88-4E41-9CDE-772FDA3DD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8970" y="5056632"/>
            <a:ext cx="3392445" cy="1207008"/>
          </a:xfrm>
        </p:spPr>
        <p:txBody>
          <a:bodyPr rtlCol="0" anchor="ctr">
            <a:normAutofit/>
          </a:bodyPr>
          <a:lstStyle>
            <a:lvl1pPr marL="0" indent="0">
              <a:buNone/>
              <a:defRPr/>
            </a:lvl1pPr>
          </a:lstStyle>
          <a:p>
            <a:pPr algn="l" rtl="0"/>
            <a:r>
              <a:rPr lang="pl-PL" sz="1600" noProof="0"/>
              <a:t>Kliknij, aby edytować styl wzorca podtytułu</a:t>
            </a:r>
            <a:endParaRPr lang="pl-PL" sz="1600" noProof="0" dirty="0"/>
          </a:p>
        </p:txBody>
      </p:sp>
      <p:cxnSp>
        <p:nvCxnSpPr>
          <p:cNvPr id="19" name="Łącznik prosty 18">
            <a:extLst>
              <a:ext uri="{FF2B5EF4-FFF2-40B4-BE49-F238E27FC236}">
                <a16:creationId xmlns:a16="http://schemas.microsoft.com/office/drawing/2014/main" id="{30C6FCBF-78C9-4160-8C8D-C0846C6D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810499" y="5187442"/>
            <a:ext cx="0" cy="875607"/>
          </a:xfrm>
          <a:prstGeom prst="line">
            <a:avLst/>
          </a:prstGeom>
          <a:ln w="15875">
            <a:solidFill>
              <a:schemeClr val="accent1">
                <a:lumMod val="75000"/>
                <a:alpha val="8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braz — symbol zastępczy 20">
            <a:extLst>
              <a:ext uri="{FF2B5EF4-FFF2-40B4-BE49-F238E27FC236}">
                <a16:creationId xmlns:a16="http://schemas.microsoft.com/office/drawing/2014/main" id="{6950CA0E-635B-46DC-8900-0DD2B472AF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4562856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pl-PL" noProof="0"/>
              <a:t>Kliknij ikonę, aby dodać obraz</a:t>
            </a:r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145731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ykr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230846B-7B57-4F95-B17F-B9DEE33940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E9B08814-722A-4F2C-8807-C09FEEC251E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11756"/>
            <a:ext cx="10515600" cy="4190323"/>
          </a:xfrm>
        </p:spPr>
        <p:txBody>
          <a:bodyPr rtlCol="0"/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B4D67EBB-2EBC-4D85-9751-BE5E66FE0782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a — symbol zastępczy 3">
            <a:extLst>
              <a:ext uri="{FF2B5EF4-FFF2-40B4-BE49-F238E27FC236}">
                <a16:creationId xmlns:a16="http://schemas.microsoft.com/office/drawing/2014/main" id="{F31BABDF-AA85-4A10-A98B-507CF2428A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13" name="Stopka — symbol zastępczy 4">
            <a:extLst>
              <a:ext uri="{FF2B5EF4-FFF2-40B4-BE49-F238E27FC236}">
                <a16:creationId xmlns:a16="http://schemas.microsoft.com/office/drawing/2014/main" id="{58717800-ADD4-4E93-B0D0-271E7848D5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pl-PL" noProof="0"/>
              <a:t>Przykładowy tekst</a:t>
            </a:r>
          </a:p>
        </p:txBody>
      </p:sp>
      <p:sp>
        <p:nvSpPr>
          <p:cNvPr id="14" name="Numer slajdu — symbol zastępczy 5">
            <a:extLst>
              <a:ext uri="{FF2B5EF4-FFF2-40B4-BE49-F238E27FC236}">
                <a16:creationId xmlns:a16="http://schemas.microsoft.com/office/drawing/2014/main" id="{70AC3ECC-84E8-497F-BC52-5189149B0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39539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el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230846B-7B57-4F95-B17F-B9DEE33940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E9B08814-722A-4F2C-8807-C09FEEC251E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438403"/>
            <a:ext cx="10515600" cy="3545204"/>
          </a:xfrm>
        </p:spPr>
        <p:txBody>
          <a:bodyPr rtlCol="0"/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B4D67EBB-2EBC-4D85-9751-BE5E66FE0782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a — symbol zastępczy 3">
            <a:extLst>
              <a:ext uri="{FF2B5EF4-FFF2-40B4-BE49-F238E27FC236}">
                <a16:creationId xmlns:a16="http://schemas.microsoft.com/office/drawing/2014/main" id="{C1976FF6-0FAE-4806-A07E-BE4D74116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10" name="Stopka — symbol zastępczy 4">
            <a:extLst>
              <a:ext uri="{FF2B5EF4-FFF2-40B4-BE49-F238E27FC236}">
                <a16:creationId xmlns:a16="http://schemas.microsoft.com/office/drawing/2014/main" id="{842FFD90-937D-4551-9F0C-7A5B0C78E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pl-PL" noProof="0"/>
              <a:t>Przykładowy tekst</a:t>
            </a:r>
          </a:p>
        </p:txBody>
      </p:sp>
      <p:sp>
        <p:nvSpPr>
          <p:cNvPr id="11" name="Numer slajdu — symbol zastępczy 5">
            <a:extLst>
              <a:ext uri="{FF2B5EF4-FFF2-40B4-BE49-F238E27FC236}">
                <a16:creationId xmlns:a16="http://schemas.microsoft.com/office/drawing/2014/main" id="{BED25ED3-40D6-4D4C-BEF6-506E3E31B2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378619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>
            <a:extLst>
              <a:ext uri="{FF2B5EF4-FFF2-40B4-BE49-F238E27FC236}">
                <a16:creationId xmlns:a16="http://schemas.microsoft.com/office/drawing/2014/main" id="{3A8FC83D-BE6C-46F7-A2C9-654DF8EBE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733" y="1679441"/>
            <a:ext cx="10890565" cy="589966"/>
          </a:xfrm>
        </p:spPr>
        <p:txBody>
          <a:bodyPr rtlCol="0">
            <a:normAutofit fontScale="90000"/>
          </a:bodyPr>
          <a:lstStyle>
            <a:lvl1pPr algn="ctr">
              <a:defRPr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6" name="Podtytuł 2">
            <a:extLst>
              <a:ext uri="{FF2B5EF4-FFF2-40B4-BE49-F238E27FC236}">
                <a16:creationId xmlns:a16="http://schemas.microsoft.com/office/drawing/2014/main" id="{8CC3F9D0-953E-45A7-BFD7-C86C68B23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3726" y="2273661"/>
            <a:ext cx="7910623" cy="447630"/>
          </a:xfrm>
        </p:spPr>
        <p:txBody>
          <a:bodyPr rtlCol="0">
            <a:norm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l-PL" sz="1600" noProof="0"/>
              <a:t>Kliknij, aby edytować styl wzorca podtytułu</a:t>
            </a:r>
          </a:p>
        </p:txBody>
      </p:sp>
      <p:sp>
        <p:nvSpPr>
          <p:cNvPr id="7" name="Dowolny kształt: Kształt 6">
            <a:extLst>
              <a:ext uri="{FF2B5EF4-FFF2-40B4-BE49-F238E27FC236}">
                <a16:creationId xmlns:a16="http://schemas.microsoft.com/office/drawing/2014/main" id="{D736BCE2-FC35-4992-A912-AF5A5C4EC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5507004" y="632198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l-PL" noProof="0"/>
          </a:p>
        </p:txBody>
      </p:sp>
      <p:sp>
        <p:nvSpPr>
          <p:cNvPr id="11" name="Obraz — symbol zastępczy 10">
            <a:extLst>
              <a:ext uri="{FF2B5EF4-FFF2-40B4-BE49-F238E27FC236}">
                <a16:creationId xmlns:a16="http://schemas.microsoft.com/office/drawing/2014/main" id="{84AA409B-17E7-4D49-8F3B-D390302E24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8368" y="3063240"/>
            <a:ext cx="5321808" cy="315468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13" name="Obraz — symbol zastępczy 10">
            <a:extLst>
              <a:ext uri="{FF2B5EF4-FFF2-40B4-BE49-F238E27FC236}">
                <a16:creationId xmlns:a16="http://schemas.microsoft.com/office/drawing/2014/main" id="{C4FB1A9C-83D8-426D-B62B-A5F7457A96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17920" y="3063240"/>
            <a:ext cx="5321808" cy="315468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10" name="Data — symbol zastępczy 3">
            <a:extLst>
              <a:ext uri="{FF2B5EF4-FFF2-40B4-BE49-F238E27FC236}">
                <a16:creationId xmlns:a16="http://schemas.microsoft.com/office/drawing/2014/main" id="{94DD44DD-0676-4A2C-9EC4-8E209307E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12" name="Stopka — symbol zastępczy 4">
            <a:extLst>
              <a:ext uri="{FF2B5EF4-FFF2-40B4-BE49-F238E27FC236}">
                <a16:creationId xmlns:a16="http://schemas.microsoft.com/office/drawing/2014/main" id="{969BC53C-DA37-4270-B44D-B7A92152AA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pl-PL" noProof="0"/>
              <a:t>Przykładowy tekst</a:t>
            </a:r>
          </a:p>
        </p:txBody>
      </p:sp>
      <p:sp>
        <p:nvSpPr>
          <p:cNvPr id="14" name="Numer slajdu — symbol zastępczy 5">
            <a:extLst>
              <a:ext uri="{FF2B5EF4-FFF2-40B4-BE49-F238E27FC236}">
                <a16:creationId xmlns:a16="http://schemas.microsoft.com/office/drawing/2014/main" id="{9AFE14D8-0C2B-4AA6-AE7E-75C2C63C2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54679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espó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230846B-7B57-4F95-B17F-B9DEE33940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E9B08814-722A-4F2C-8807-C09FEEC251E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79255"/>
            <a:ext cx="10515600" cy="4190323"/>
          </a:xfrm>
        </p:spPr>
        <p:txBody>
          <a:bodyPr rtlCol="0"/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B4D67EBB-2EBC-4D85-9751-BE5E66FE0782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a — symbol zastępczy 3">
            <a:extLst>
              <a:ext uri="{FF2B5EF4-FFF2-40B4-BE49-F238E27FC236}">
                <a16:creationId xmlns:a16="http://schemas.microsoft.com/office/drawing/2014/main" id="{F9828424-127F-4F45-AF20-1DAA15255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10" name="Stopka — symbol zastępczy 4">
            <a:extLst>
              <a:ext uri="{FF2B5EF4-FFF2-40B4-BE49-F238E27FC236}">
                <a16:creationId xmlns:a16="http://schemas.microsoft.com/office/drawing/2014/main" id="{F5D83CCE-F7E1-4106-84E1-6C261DDBB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pl-PL" noProof="0"/>
              <a:t>Przykładowy tekst</a:t>
            </a:r>
          </a:p>
        </p:txBody>
      </p:sp>
      <p:sp>
        <p:nvSpPr>
          <p:cNvPr id="11" name="Numer slajdu — symbol zastępczy 5">
            <a:extLst>
              <a:ext uri="{FF2B5EF4-FFF2-40B4-BE49-F238E27FC236}">
                <a16:creationId xmlns:a16="http://schemas.microsoft.com/office/drawing/2014/main" id="{28126735-73E8-4B98-81A3-AAE94B69F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43229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ś cza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CC1A14-BCE3-4322-A314-ABFB09FBB4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716213"/>
            <a:ext cx="10515600" cy="2212258"/>
          </a:xfrm>
        </p:spPr>
        <p:txBody>
          <a:bodyPr rtlCol="0" anchor="t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6" name="Data — symbol zastępczy 3">
            <a:extLst>
              <a:ext uri="{FF2B5EF4-FFF2-40B4-BE49-F238E27FC236}">
                <a16:creationId xmlns:a16="http://schemas.microsoft.com/office/drawing/2014/main" id="{3DAC2D8E-199B-430A-BB5F-3EB5B76D6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7" name="Stopka — symbol zastępczy 4">
            <a:extLst>
              <a:ext uri="{FF2B5EF4-FFF2-40B4-BE49-F238E27FC236}">
                <a16:creationId xmlns:a16="http://schemas.microsoft.com/office/drawing/2014/main" id="{DCAAF529-3AC9-470F-8794-0C4967080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pl-PL" noProof="0"/>
              <a:t>Przykładowy tekst</a:t>
            </a:r>
          </a:p>
        </p:txBody>
      </p:sp>
      <p:sp>
        <p:nvSpPr>
          <p:cNvPr id="8" name="Numer slajdu — symbol zastępczy 5">
            <a:extLst>
              <a:ext uri="{FF2B5EF4-FFF2-40B4-BE49-F238E27FC236}">
                <a16:creationId xmlns:a16="http://schemas.microsoft.com/office/drawing/2014/main" id="{B3327F51-D49D-4DCE-9CDC-3B94731A4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39129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— symbol zastępczy 1">
            <a:extLst>
              <a:ext uri="{FF2B5EF4-FFF2-40B4-BE49-F238E27FC236}">
                <a16:creationId xmlns:a16="http://schemas.microsoft.com/office/drawing/2014/main" id="{FAFB555E-8FF5-457E-B328-53ABDB595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2427"/>
            <a:ext cx="10515600" cy="819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FDA64ED7-3275-4F98-88B1-4F0832514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61459"/>
            <a:ext cx="10515600" cy="4340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DEF0BCFA-771C-4297-8ACE-974191C705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87E317DE-CC16-4596-92A2-460BC081E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pl-PL" noProof="0"/>
              <a:t>Przykładowy tekst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A786E724-AEC3-4D96-A62C-C286B703F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6245928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63" r:id="rId3"/>
    <p:sldLayoutId id="2147483661" r:id="rId4"/>
    <p:sldLayoutId id="2147483650" r:id="rId5"/>
    <p:sldLayoutId id="2147483671" r:id="rId6"/>
    <p:sldLayoutId id="2147483670" r:id="rId7"/>
    <p:sldLayoutId id="2147483672" r:id="rId8"/>
    <p:sldLayoutId id="2147483654" r:id="rId9"/>
    <p:sldLayoutId id="2147483653" r:id="rId10"/>
    <p:sldLayoutId id="2147483667" r:id="rId11"/>
    <p:sldLayoutId id="2147483668" r:id="rId12"/>
    <p:sldLayoutId id="2147483669" r:id="rId13"/>
    <p:sldLayoutId id="2147483649" r:id="rId14"/>
    <p:sldLayoutId id="2147483651" r:id="rId15"/>
    <p:sldLayoutId id="2147483652" r:id="rId16"/>
    <p:sldLayoutId id="2147483655" r:id="rId17"/>
    <p:sldLayoutId id="2147483656" r:id="rId18"/>
    <p:sldLayoutId id="2147483657" r:id="rId19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>
              <a:alpha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b="1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2pPr>
      <a:lvl3pPr marL="571500" indent="-3429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i="1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4pPr>
      <a:lvl5pPr marL="9144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552">
          <p15:clr>
            <a:srgbClr val="F26B43"/>
          </p15:clr>
        </p15:guide>
        <p15:guide id="3" pos="528">
          <p15:clr>
            <a:srgbClr val="F26B43"/>
          </p15:clr>
        </p15:guide>
        <p15:guide id="4" orient="horz" pos="3912">
          <p15:clr>
            <a:srgbClr val="F26B43"/>
          </p15:clr>
        </p15:guide>
        <p15:guide id="5" orient="horz" pos="408">
          <p15:clr>
            <a:srgbClr val="F26B43"/>
          </p15:clr>
        </p15:guide>
        <p15:guide id="6" pos="7152">
          <p15:clr>
            <a:srgbClr val="F26B43"/>
          </p15:clr>
        </p15:guide>
        <p15:guide id="7" pos="2880">
          <p15:clr>
            <a:srgbClr val="F26B43"/>
          </p15:clr>
        </p15:guide>
        <p15:guide id="8" pos="4248">
          <p15:clr>
            <a:srgbClr val="F26B43"/>
          </p15:clr>
        </p15:guide>
        <p15:guide id="9" orient="horz" pos="600">
          <p15:clr>
            <a:srgbClr val="F26B43"/>
          </p15:clr>
        </p15:guide>
        <p15:guide id="10" orient="horz" pos="3792">
          <p15:clr>
            <a:srgbClr val="F26B43"/>
          </p15:clr>
        </p15:guide>
        <p15:guide id="11" pos="7272">
          <p15:clr>
            <a:srgbClr val="F26B43"/>
          </p15:clr>
        </p15:guide>
        <p15:guide id="12" pos="408">
          <p15:clr>
            <a:srgbClr val="F26B43"/>
          </p15:clr>
        </p15:guide>
        <p15:guide id="13" pos="4920">
          <p15:clr>
            <a:srgbClr val="F26B43"/>
          </p15:clr>
        </p15:guide>
        <p15:guide id="14" pos="22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365A3385-7A97-4B91-90E4-313A5F648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361" y="428903"/>
            <a:ext cx="3071005" cy="3051391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pl-PL" dirty="0" err="1"/>
              <a:t>Classification</a:t>
            </a:r>
            <a:endParaRPr lang="pl-PL" dirty="0"/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6D600243-42CA-42D2-A56A-C6924D272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876" y="5116529"/>
            <a:ext cx="2948684" cy="1185659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rtl="0"/>
            <a:r>
              <a:rPr lang="pl-PL" dirty="0" err="1"/>
              <a:t>Apes</a:t>
            </a:r>
            <a:endParaRPr lang="pl-PL" dirty="0"/>
          </a:p>
          <a:p>
            <a:pPr rtl="0"/>
            <a:r>
              <a:rPr lang="pl-PL" dirty="0" err="1"/>
              <a:t>Together</a:t>
            </a:r>
            <a:endParaRPr lang="pl-PL" dirty="0"/>
          </a:p>
          <a:p>
            <a:pPr rtl="0"/>
            <a:r>
              <a:rPr lang="pl-PL" dirty="0" err="1"/>
              <a:t>strong</a:t>
            </a:r>
            <a:endParaRPr lang="pl-PL" dirty="0"/>
          </a:p>
        </p:txBody>
      </p:sp>
      <p:pic>
        <p:nvPicPr>
          <p:cNvPr id="8" name="Obraz — symbol zastępczy 7" descr="Obraz przedstawiający drzewa, otwarty teren, las, przyrodę, mgłę">
            <a:extLst>
              <a:ext uri="{FF2B5EF4-FFF2-40B4-BE49-F238E27FC236}">
                <a16:creationId xmlns:a16="http://schemas.microsoft.com/office/drawing/2014/main" id="{E012FD38-BCDB-4D51-8DED-F3962AB9A4C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83024" y="0"/>
            <a:ext cx="7808976" cy="6858000"/>
          </a:xfrm>
        </p:spPr>
      </p:pic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584C8B0B-8442-46BA-973A-CEAF0BB5C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l-PL"/>
              <a:t>20XX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88236FA-FC95-4CC7-B185-D5A9A4BD7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E208ADF-3ADD-483D-A721-14E3EEE2C135}" type="slidenum">
              <a:rPr lang="pl-PL" smtClean="0"/>
              <a:t>1</a:t>
            </a:fld>
            <a:endParaRPr lang="pl-PL"/>
          </a:p>
        </p:txBody>
      </p:sp>
      <p:pic>
        <p:nvPicPr>
          <p:cNvPr id="1028" name="Picture 4" descr="Wojna o planetę małp&quot; – &quot;Apes together strong!&quot; - Recenzje filmów | Altao.pl">
            <a:extLst>
              <a:ext uri="{FF2B5EF4-FFF2-40B4-BE49-F238E27FC236}">
                <a16:creationId xmlns:a16="http://schemas.microsoft.com/office/drawing/2014/main" id="{35BCE529-B6BE-C30C-33F6-A7E956230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188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612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4E9147B-963D-6D46-C11B-4C10043EF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Oversampling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85F12E1-EE2B-2E8F-745D-1C9F12256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Oversampling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used</a:t>
            </a:r>
            <a:r>
              <a:rPr lang="pl-PL" dirty="0"/>
              <a:t> to </a:t>
            </a:r>
            <a:r>
              <a:rPr lang="pl-PL" dirty="0" err="1"/>
              <a:t>adjust</a:t>
            </a:r>
            <a:r>
              <a:rPr lang="pl-PL" dirty="0"/>
              <a:t> the </a:t>
            </a:r>
            <a:r>
              <a:rPr lang="pl-PL" dirty="0" err="1"/>
              <a:t>class</a:t>
            </a:r>
            <a:r>
              <a:rPr lang="pl-PL" dirty="0"/>
              <a:t> </a:t>
            </a:r>
            <a:r>
              <a:rPr lang="pl-PL" dirty="0" err="1"/>
              <a:t>distribution</a:t>
            </a:r>
            <a:r>
              <a:rPr lang="pl-PL" dirty="0"/>
              <a:t> of data set. We </a:t>
            </a:r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here</a:t>
            </a:r>
            <a:r>
              <a:rPr lang="pl-PL" dirty="0"/>
              <a:t> </a:t>
            </a:r>
            <a:r>
              <a:rPr lang="pl-PL" dirty="0" err="1"/>
              <a:t>because</a:t>
            </a:r>
            <a:r>
              <a:rPr lang="pl-PL" dirty="0"/>
              <a:t> </a:t>
            </a:r>
            <a:r>
              <a:rPr lang="pl-PL" dirty="0" err="1"/>
              <a:t>class</a:t>
            </a:r>
            <a:r>
              <a:rPr lang="pl-PL" dirty="0"/>
              <a:t> 1 and 2 </a:t>
            </a:r>
            <a:r>
              <a:rPr lang="pl-PL" dirty="0" err="1"/>
              <a:t>consists</a:t>
            </a:r>
            <a:r>
              <a:rPr lang="pl-PL" dirty="0"/>
              <a:t> of </a:t>
            </a:r>
            <a:r>
              <a:rPr lang="pl-PL" dirty="0" err="1"/>
              <a:t>almost</a:t>
            </a:r>
            <a:r>
              <a:rPr lang="pl-PL" dirty="0"/>
              <a:t> 90% of data set </a:t>
            </a:r>
            <a:r>
              <a:rPr lang="pl-PL" dirty="0" err="1"/>
              <a:t>records</a:t>
            </a:r>
            <a:r>
              <a:rPr lang="pl-PL" dirty="0"/>
              <a:t>. 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7AF070A-C37B-2DED-3D88-4D77107F177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r>
              <a:rPr lang="pl-PL" noProof="0"/>
              <a:t>20XX</a:t>
            </a:r>
            <a:endParaRPr lang="pl-PL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9286C80-97C3-858B-EC75-6867E28709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pl-PL" noProof="0"/>
              <a:t>Przykładowy tekst</a:t>
            </a:r>
            <a:endParaRPr lang="pl-PL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158753D-6677-03B9-5765-4CE8FFBF7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AE208ADF-3ADD-483D-A721-14E3EEE2C135}" type="slidenum">
              <a:rPr lang="pl-PL" noProof="0" smtClean="0"/>
              <a:pPr rtl="0"/>
              <a:t>10</a:t>
            </a:fld>
            <a:endParaRPr lang="pl-PL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453FC8-9C13-B6FB-2F4B-FDA768D61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972" y="3748283"/>
            <a:ext cx="2328874" cy="13412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B83872-20F4-B298-7A28-5EE798459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820" y="3709189"/>
            <a:ext cx="2581635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26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81D9948-1803-E2B9-B84B-2EDCF4461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KNeighbours</a:t>
            </a:r>
            <a:r>
              <a:rPr lang="pl-PL" dirty="0"/>
              <a:t> </a:t>
            </a:r>
            <a:r>
              <a:rPr lang="pl-PL" dirty="0" err="1"/>
              <a:t>classifier</a:t>
            </a:r>
            <a:r>
              <a:rPr lang="pl-PL" dirty="0"/>
              <a:t> 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8675D7C-4008-A049-0D21-ED3AA0ECCB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Before</a:t>
            </a:r>
            <a:r>
              <a:rPr lang="pl-PL" dirty="0"/>
              <a:t> </a:t>
            </a:r>
            <a:r>
              <a:rPr lang="pl-PL" dirty="0" err="1"/>
              <a:t>oversampling</a:t>
            </a:r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903DD9-A525-39EF-4DAC-A2E00FF4E6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/>
              <a:t>// </a:t>
            </a:r>
            <a:r>
              <a:rPr lang="pl-PL" dirty="0" err="1"/>
              <a:t>Classification</a:t>
            </a:r>
            <a:r>
              <a:rPr lang="pl-PL" dirty="0"/>
              <a:t> raport przed </a:t>
            </a:r>
            <a:r>
              <a:rPr lang="pl-PL" dirty="0" err="1"/>
              <a:t>oversamplingiem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7C60F02-A0A3-F853-D12E-4FE14304D6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 err="1"/>
              <a:t>After</a:t>
            </a:r>
            <a:r>
              <a:rPr lang="pl-PL" dirty="0"/>
              <a:t> </a:t>
            </a:r>
            <a:r>
              <a:rPr lang="pl-PL" dirty="0" err="1"/>
              <a:t>oversampling</a:t>
            </a:r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C9E5CD9-DDED-DEEE-306C-C7C3468604A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l-PL" dirty="0"/>
              <a:t>// </a:t>
            </a:r>
            <a:r>
              <a:rPr lang="pl-PL" dirty="0" err="1"/>
              <a:t>Classification</a:t>
            </a:r>
            <a:r>
              <a:rPr lang="pl-PL" dirty="0"/>
              <a:t> raport po </a:t>
            </a:r>
            <a:r>
              <a:rPr lang="pl-PL" dirty="0" err="1"/>
              <a:t>oversamplingu</a:t>
            </a:r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CD128-8186-8C1C-31D1-D14BA9AF8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l-PL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AD0DE-C667-5B6B-3B79-14F100F50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l-PL" noProof="0"/>
              <a:t>Przykładowy tekst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247E0-1FC8-7ED5-AE4C-C6790039E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E208ADF-3ADD-483D-A721-14E3EEE2C135}" type="slidenum">
              <a:rPr lang="pl-PL" noProof="0" smtClean="0"/>
              <a:pPr rtl="0"/>
              <a:t>11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665821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81D9948-1803-E2B9-B84B-2EDCF4461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Random</a:t>
            </a:r>
            <a:r>
              <a:rPr lang="pl-PL" dirty="0"/>
              <a:t> </a:t>
            </a:r>
            <a:r>
              <a:rPr lang="pl-PL" dirty="0" err="1"/>
              <a:t>forest</a:t>
            </a:r>
            <a:r>
              <a:rPr lang="pl-PL" dirty="0"/>
              <a:t> </a:t>
            </a:r>
            <a:r>
              <a:rPr lang="pl-PL" dirty="0" err="1"/>
              <a:t>classifier</a:t>
            </a:r>
            <a:r>
              <a:rPr lang="pl-PL" dirty="0"/>
              <a:t> 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8675D7C-4008-A049-0D21-ED3AA0ECCB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Before</a:t>
            </a:r>
            <a:r>
              <a:rPr lang="pl-PL" dirty="0"/>
              <a:t> </a:t>
            </a:r>
            <a:r>
              <a:rPr lang="pl-PL" dirty="0" err="1"/>
              <a:t>oversampling</a:t>
            </a:r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903DD9-A525-39EF-4DAC-A2E00FF4E6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/>
              <a:t>// </a:t>
            </a:r>
            <a:r>
              <a:rPr lang="pl-PL" dirty="0" err="1"/>
              <a:t>Classification</a:t>
            </a:r>
            <a:r>
              <a:rPr lang="pl-PL" dirty="0"/>
              <a:t> raport przed </a:t>
            </a:r>
            <a:r>
              <a:rPr lang="pl-PL" dirty="0" err="1"/>
              <a:t>oversamplingiem</a:t>
            </a:r>
            <a:endParaRPr lang="en-GB" dirty="0"/>
          </a:p>
          <a:p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7C60F02-A0A3-F853-D12E-4FE14304D6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 err="1"/>
              <a:t>after</a:t>
            </a:r>
            <a:r>
              <a:rPr lang="pl-PL" dirty="0"/>
              <a:t> </a:t>
            </a:r>
            <a:r>
              <a:rPr lang="pl-PL" dirty="0" err="1"/>
              <a:t>oversampling</a:t>
            </a:r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C9E5CD9-DDED-DEEE-306C-C7C3468604A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l-PL" dirty="0"/>
              <a:t>// </a:t>
            </a:r>
            <a:r>
              <a:rPr lang="pl-PL" dirty="0" err="1"/>
              <a:t>Classification</a:t>
            </a:r>
            <a:r>
              <a:rPr lang="pl-PL" dirty="0"/>
              <a:t> raport po </a:t>
            </a:r>
            <a:r>
              <a:rPr lang="pl-PL" dirty="0" err="1"/>
              <a:t>oversamplingu</a:t>
            </a:r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CD128-8186-8C1C-31D1-D14BA9AF8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l-PL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AD0DE-C667-5B6B-3B79-14F100F50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l-PL" noProof="0"/>
              <a:t>Przykładowy tekst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247E0-1FC8-7ED5-AE4C-C6790039E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E208ADF-3ADD-483D-A721-14E3EEE2C135}" type="slidenum">
              <a:rPr lang="pl-PL" noProof="0" smtClean="0"/>
              <a:pPr rtl="0"/>
              <a:t>12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566545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81D9948-1803-E2B9-B84B-2EDCF4461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Decision</a:t>
            </a:r>
            <a:r>
              <a:rPr lang="pl-PL" dirty="0"/>
              <a:t> </a:t>
            </a:r>
            <a:r>
              <a:rPr lang="pl-PL" dirty="0" err="1"/>
              <a:t>tree</a:t>
            </a:r>
            <a:r>
              <a:rPr lang="pl-PL" dirty="0"/>
              <a:t> </a:t>
            </a:r>
            <a:r>
              <a:rPr lang="pl-PL" dirty="0" err="1"/>
              <a:t>classifier</a:t>
            </a:r>
            <a:r>
              <a:rPr lang="pl-PL" dirty="0"/>
              <a:t> 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8675D7C-4008-A049-0D21-ED3AA0ECCB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Before</a:t>
            </a:r>
            <a:r>
              <a:rPr lang="pl-PL" dirty="0"/>
              <a:t> </a:t>
            </a:r>
            <a:r>
              <a:rPr lang="pl-PL" dirty="0" err="1"/>
              <a:t>oversampling</a:t>
            </a:r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903DD9-A525-39EF-4DAC-A2E00FF4E6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/>
              <a:t>// </a:t>
            </a:r>
            <a:r>
              <a:rPr lang="pl-PL" dirty="0" err="1"/>
              <a:t>Classification</a:t>
            </a:r>
            <a:r>
              <a:rPr lang="pl-PL" dirty="0"/>
              <a:t> raport przed </a:t>
            </a:r>
            <a:r>
              <a:rPr lang="pl-PL" dirty="0" err="1"/>
              <a:t>oversamplingiem</a:t>
            </a:r>
            <a:endParaRPr lang="en-GB" dirty="0"/>
          </a:p>
          <a:p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7C60F02-A0A3-F853-D12E-4FE14304D6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 err="1"/>
              <a:t>after</a:t>
            </a:r>
            <a:r>
              <a:rPr lang="pl-PL" dirty="0"/>
              <a:t> </a:t>
            </a:r>
            <a:r>
              <a:rPr lang="pl-PL" dirty="0" err="1"/>
              <a:t>oversampling</a:t>
            </a:r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C9E5CD9-DDED-DEEE-306C-C7C3468604A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l-PL" dirty="0"/>
              <a:t>// </a:t>
            </a:r>
            <a:r>
              <a:rPr lang="pl-PL" dirty="0" err="1"/>
              <a:t>Classification</a:t>
            </a:r>
            <a:r>
              <a:rPr lang="pl-PL" dirty="0"/>
              <a:t> raport po </a:t>
            </a:r>
            <a:r>
              <a:rPr lang="pl-PL" dirty="0" err="1"/>
              <a:t>oversamplingu</a:t>
            </a:r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CD128-8186-8C1C-31D1-D14BA9AF8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l-PL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AD0DE-C667-5B6B-3B79-14F100F50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l-PL" noProof="0"/>
              <a:t>Przykładowy tekst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247E0-1FC8-7ED5-AE4C-C6790039E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E208ADF-3ADD-483D-A721-14E3EEE2C135}" type="slidenum">
              <a:rPr lang="pl-PL" noProof="0" smtClean="0"/>
              <a:pPr rtl="0"/>
              <a:t>13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063371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231BECE-B67B-5438-6EB9-C615B222A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Summary</a:t>
            </a:r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B5D8914-8BA7-91C0-CE83-684704BDB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Oversampling</a:t>
            </a:r>
            <a:r>
              <a:rPr lang="pl-PL" dirty="0"/>
              <a:t> </a:t>
            </a:r>
            <a:r>
              <a:rPr lang="pl-PL" dirty="0" err="1"/>
              <a:t>helped</a:t>
            </a:r>
            <a:r>
              <a:rPr lang="pl-PL" dirty="0"/>
              <a:t> a lot in model </a:t>
            </a:r>
            <a:r>
              <a:rPr lang="pl-PL" dirty="0" err="1"/>
              <a:t>training</a:t>
            </a:r>
            <a:endParaRPr lang="pl-PL" dirty="0"/>
          </a:p>
          <a:p>
            <a:r>
              <a:rPr lang="pl-PL" dirty="0"/>
              <a:t>Precision, </a:t>
            </a:r>
            <a:r>
              <a:rPr lang="pl-PL" dirty="0" err="1"/>
              <a:t>recall</a:t>
            </a:r>
            <a:r>
              <a:rPr lang="pl-PL" dirty="0"/>
              <a:t> and F-1 </a:t>
            </a:r>
            <a:r>
              <a:rPr lang="pl-PL" dirty="0" err="1"/>
              <a:t>score</a:t>
            </a:r>
            <a:r>
              <a:rPr lang="pl-PL" dirty="0"/>
              <a:t> </a:t>
            </a:r>
            <a:r>
              <a:rPr lang="pl-PL" dirty="0" err="1"/>
              <a:t>stayed</a:t>
            </a:r>
            <a:r>
              <a:rPr lang="pl-PL" dirty="0"/>
              <a:t> the same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fell</a:t>
            </a:r>
            <a:r>
              <a:rPr lang="pl-PL" dirty="0"/>
              <a:t> for </a:t>
            </a:r>
            <a:r>
              <a:rPr lang="pl-PL" dirty="0" err="1"/>
              <a:t>initially</a:t>
            </a:r>
            <a:r>
              <a:rPr lang="pl-PL" dirty="0"/>
              <a:t> </a:t>
            </a:r>
            <a:r>
              <a:rPr lang="pl-PL" dirty="0" err="1"/>
              <a:t>overpopulated</a:t>
            </a:r>
            <a:r>
              <a:rPr lang="pl-PL" dirty="0"/>
              <a:t> </a:t>
            </a:r>
            <a:r>
              <a:rPr lang="pl-PL" dirty="0" err="1"/>
              <a:t>classes</a:t>
            </a:r>
            <a:r>
              <a:rPr lang="pl-PL" dirty="0"/>
              <a:t>, but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rose</a:t>
            </a:r>
            <a:r>
              <a:rPr lang="pl-PL" dirty="0"/>
              <a:t> </a:t>
            </a:r>
            <a:r>
              <a:rPr lang="pl-PL" dirty="0" err="1"/>
              <a:t>sharply</a:t>
            </a:r>
            <a:r>
              <a:rPr lang="pl-PL" dirty="0"/>
              <a:t> for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ones</a:t>
            </a:r>
            <a:endParaRPr lang="pl-PL" dirty="0"/>
          </a:p>
          <a:p>
            <a:r>
              <a:rPr lang="pl-PL" dirty="0"/>
              <a:t>99% </a:t>
            </a:r>
            <a:r>
              <a:rPr lang="pl-PL" dirty="0" err="1"/>
              <a:t>accuracy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good</a:t>
            </a:r>
            <a:r>
              <a:rPr lang="pl-PL" dirty="0"/>
              <a:t> </a:t>
            </a:r>
            <a:r>
              <a:rPr lang="pl-PL" dirty="0" err="1"/>
              <a:t>enough</a:t>
            </a:r>
            <a:r>
              <a:rPr lang="pl-PL" dirty="0"/>
              <a:t> </a:t>
            </a:r>
            <a:r>
              <a:rPr lang="pl-PL" dirty="0" err="1"/>
              <a:t>result</a:t>
            </a:r>
            <a:r>
              <a:rPr lang="pl-PL" dirty="0"/>
              <a:t> to stop </a:t>
            </a:r>
            <a:r>
              <a:rPr lang="pl-PL" dirty="0" err="1"/>
              <a:t>here</a:t>
            </a:r>
            <a:r>
              <a:rPr lang="pl-PL" dirty="0"/>
              <a:t> 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87C6B8-B333-5FC4-85EE-B0413969AF1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r>
              <a:rPr lang="pl-PL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A1473B-0F62-856D-3D04-B4E93DE908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pl-PL" noProof="0"/>
              <a:t>Przykładowy tekst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19CFB5-94FD-E7E7-5E75-0FC0046B20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AE208ADF-3ADD-483D-A721-14E3EEE2C135}" type="slidenum">
              <a:rPr lang="pl-PL" noProof="0" smtClean="0"/>
              <a:pPr rtl="0"/>
              <a:t>14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659529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49FE449-E96C-4E0E-A449-9E0701A90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47700"/>
            <a:ext cx="3680395" cy="1403343"/>
          </a:xfrm>
        </p:spPr>
        <p:txBody>
          <a:bodyPr rtlCol="0"/>
          <a:lstStyle/>
          <a:p>
            <a:pPr rtl="0"/>
            <a:r>
              <a:rPr lang="pl-PL"/>
              <a:t>Dziękujemy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BD3F7967-21CD-4D4E-A475-5040D50F9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683104"/>
            <a:ext cx="3364358" cy="3673245"/>
          </a:xfrm>
        </p:spPr>
        <p:txBody>
          <a:bodyPr rtlCol="0"/>
          <a:lstStyle/>
          <a:p>
            <a:pPr rtl="0"/>
            <a:r>
              <a:rPr lang="pl-PL" dirty="0"/>
              <a:t>APES</a:t>
            </a:r>
          </a:p>
          <a:p>
            <a:pPr rtl="0"/>
            <a:r>
              <a:rPr lang="pl-PL" dirty="0"/>
              <a:t>TOGETHER</a:t>
            </a:r>
          </a:p>
          <a:p>
            <a:pPr rtl="0"/>
            <a:r>
              <a:rPr lang="pl-PL" dirty="0"/>
              <a:t>STRONG</a:t>
            </a:r>
          </a:p>
        </p:txBody>
      </p:sp>
      <p:pic>
        <p:nvPicPr>
          <p:cNvPr id="16" name="Obraz — symbol zastępczy 5" descr="las">
            <a:extLst>
              <a:ext uri="{FF2B5EF4-FFF2-40B4-BE49-F238E27FC236}">
                <a16:creationId xmlns:a16="http://schemas.microsoft.com/office/drawing/2014/main" id="{474772FB-EF5F-44F3-8C06-F39CA59EF52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5175" y="0"/>
            <a:ext cx="7616825" cy="6858000"/>
          </a:xfrm>
        </p:spPr>
      </p:pic>
      <p:sp>
        <p:nvSpPr>
          <p:cNvPr id="41" name="Data — symbol zastępczy 40">
            <a:extLst>
              <a:ext uri="{FF2B5EF4-FFF2-40B4-BE49-F238E27FC236}">
                <a16:creationId xmlns:a16="http://schemas.microsoft.com/office/drawing/2014/main" id="{1AA0E395-EB95-4646-A4B3-EAB7C68D0B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8792" y="6356350"/>
            <a:ext cx="3322608" cy="365125"/>
          </a:xfrm>
        </p:spPr>
        <p:txBody>
          <a:bodyPr rtlCol="0"/>
          <a:lstStyle/>
          <a:p>
            <a:pPr rtl="0"/>
            <a:r>
              <a:rPr lang="pl-PL"/>
              <a:t>20XX</a:t>
            </a:r>
          </a:p>
        </p:txBody>
      </p:sp>
      <p:sp>
        <p:nvSpPr>
          <p:cNvPr id="42" name="Stopka — symbol zastępczy 41">
            <a:extLst>
              <a:ext uri="{FF2B5EF4-FFF2-40B4-BE49-F238E27FC236}">
                <a16:creationId xmlns:a16="http://schemas.microsoft.com/office/drawing/2014/main" id="{11F0E6E0-DC32-4105-A773-65DCBEEDB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399" y="6356350"/>
            <a:ext cx="5029203" cy="365125"/>
          </a:xfrm>
        </p:spPr>
        <p:txBody>
          <a:bodyPr rtlCol="0"/>
          <a:lstStyle/>
          <a:p>
            <a:pPr rtl="0"/>
            <a:r>
              <a:rPr lang="pl-PL"/>
              <a:t>Przykładowy tekst</a:t>
            </a:r>
          </a:p>
        </p:txBody>
      </p:sp>
      <p:sp>
        <p:nvSpPr>
          <p:cNvPr id="43" name="Numer slajdu — symbol zastępczy 42">
            <a:extLst>
              <a:ext uri="{FF2B5EF4-FFF2-40B4-BE49-F238E27FC236}">
                <a16:creationId xmlns:a16="http://schemas.microsoft.com/office/drawing/2014/main" id="{B95B4304-0747-4AD1-BD3D-E4BFD5441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8474" y="6356350"/>
            <a:ext cx="1414733" cy="365125"/>
          </a:xfrm>
        </p:spPr>
        <p:txBody>
          <a:bodyPr rtlCol="0"/>
          <a:lstStyle/>
          <a:p>
            <a:pPr rtl="0"/>
            <a:fld id="{AE208ADF-3ADD-483D-A721-14E3EEE2C135}" type="slidenum">
              <a:rPr lang="pl-PL" smtClean="0"/>
              <a:pPr rtl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8177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44EB6309-CECA-2B9F-2689-C16D99C7C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9DA5E31-3E7C-82AF-D5F1-9140546D4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Dataset</a:t>
            </a:r>
            <a:r>
              <a:rPr lang="pl-PL" dirty="0"/>
              <a:t> </a:t>
            </a:r>
            <a:r>
              <a:rPr lang="pl-PL" dirty="0" err="1"/>
              <a:t>overview</a:t>
            </a:r>
            <a:endParaRPr lang="pl-PL" dirty="0"/>
          </a:p>
          <a:p>
            <a:r>
              <a:rPr lang="pl-PL" dirty="0"/>
              <a:t>First </a:t>
            </a:r>
            <a:r>
              <a:rPr lang="pl-PL" dirty="0" err="1"/>
              <a:t>models</a:t>
            </a:r>
            <a:r>
              <a:rPr lang="pl-PL" dirty="0"/>
              <a:t> – </a:t>
            </a:r>
            <a:r>
              <a:rPr lang="pl-PL" dirty="0" err="1"/>
              <a:t>logistic</a:t>
            </a:r>
            <a:r>
              <a:rPr lang="pl-PL" dirty="0"/>
              <a:t> </a:t>
            </a:r>
            <a:r>
              <a:rPr lang="pl-PL" dirty="0" err="1"/>
              <a:t>regression</a:t>
            </a:r>
            <a:endParaRPr lang="pl-PL" dirty="0"/>
          </a:p>
          <a:p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algorithms</a:t>
            </a:r>
            <a:r>
              <a:rPr lang="pl-PL" dirty="0"/>
              <a:t> – </a:t>
            </a:r>
            <a:r>
              <a:rPr lang="pl-PL" dirty="0" err="1"/>
              <a:t>KNeighbours</a:t>
            </a:r>
            <a:r>
              <a:rPr lang="pl-PL" dirty="0"/>
              <a:t> , </a:t>
            </a:r>
            <a:r>
              <a:rPr lang="pl-PL" dirty="0" err="1"/>
              <a:t>Random</a:t>
            </a:r>
            <a:r>
              <a:rPr lang="pl-PL" dirty="0"/>
              <a:t> </a:t>
            </a:r>
            <a:r>
              <a:rPr lang="pl-PL" dirty="0" err="1"/>
              <a:t>Forest</a:t>
            </a:r>
            <a:r>
              <a:rPr lang="pl-PL" dirty="0"/>
              <a:t> , </a:t>
            </a:r>
            <a:r>
              <a:rPr lang="pl-PL" dirty="0" err="1"/>
              <a:t>Decision</a:t>
            </a:r>
            <a:r>
              <a:rPr lang="pl-PL" dirty="0"/>
              <a:t> </a:t>
            </a:r>
            <a:r>
              <a:rPr lang="pl-PL" dirty="0" err="1"/>
              <a:t>Tree</a:t>
            </a:r>
            <a:endParaRPr lang="pl-PL" dirty="0"/>
          </a:p>
          <a:p>
            <a:r>
              <a:rPr lang="pl-PL" dirty="0" err="1"/>
              <a:t>Oversampling</a:t>
            </a:r>
            <a:endParaRPr lang="pl-PL" dirty="0"/>
          </a:p>
          <a:p>
            <a:r>
              <a:rPr lang="pl-PL" dirty="0" err="1"/>
              <a:t>Models</a:t>
            </a:r>
            <a:r>
              <a:rPr lang="pl-PL" dirty="0"/>
              <a:t> with </a:t>
            </a:r>
            <a:r>
              <a:rPr lang="pl-PL" dirty="0" err="1"/>
              <a:t>oversampling</a:t>
            </a:r>
            <a:endParaRPr lang="en-GB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9E495BD-DEB4-4D9B-EEDC-F4F28B0FD63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r>
              <a:rPr lang="pl-PL" noProof="0"/>
              <a:t>20XX</a:t>
            </a:r>
            <a:endParaRPr lang="pl-PL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6B5E51-89D4-92E6-A534-49122F86E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pl-PL" noProof="0"/>
              <a:t>Przykładowy tekst</a:t>
            </a:r>
            <a:endParaRPr lang="pl-PL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6DDD662-F02F-A838-09EC-1004BB86F7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AE208ADF-3ADD-483D-A721-14E3EEE2C135}" type="slidenum">
              <a:rPr lang="pl-PL" noProof="0" smtClean="0"/>
              <a:pPr rtl="0"/>
              <a:t>2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607716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78D09F-B3D9-43B0-A67F-A687A64D3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2427"/>
            <a:ext cx="10515600" cy="819738"/>
          </a:xfrm>
        </p:spPr>
        <p:txBody>
          <a:bodyPr rtlCol="0"/>
          <a:lstStyle/>
          <a:p>
            <a:pPr rtl="0"/>
            <a:r>
              <a:rPr lang="pl-PL" dirty="0" err="1"/>
              <a:t>Dataset</a:t>
            </a:r>
            <a:r>
              <a:rPr lang="pl-PL" dirty="0"/>
              <a:t> </a:t>
            </a:r>
            <a:r>
              <a:rPr lang="pl-PL" dirty="0" err="1"/>
              <a:t>contents</a:t>
            </a:r>
            <a:endParaRPr lang="pl-PL" dirty="0"/>
          </a:p>
        </p:txBody>
      </p:sp>
      <p:sp>
        <p:nvSpPr>
          <p:cNvPr id="20" name="Data — symbol zastępczy 19">
            <a:extLst>
              <a:ext uri="{FF2B5EF4-FFF2-40B4-BE49-F238E27FC236}">
                <a16:creationId xmlns:a16="http://schemas.microsoft.com/office/drawing/2014/main" id="{CD77A513-77D7-4293-BE19-1CC085BD3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</p:spPr>
        <p:txBody>
          <a:bodyPr rtlCol="0"/>
          <a:lstStyle/>
          <a:p>
            <a:pPr rtl="0"/>
            <a:r>
              <a:rPr lang="pl-PL"/>
              <a:t>20XX</a:t>
            </a:r>
            <a:endParaRPr lang="pl-PL" dirty="0"/>
          </a:p>
        </p:txBody>
      </p:sp>
      <p:sp>
        <p:nvSpPr>
          <p:cNvPr id="21" name="Stopka — symbol zastępczy 20">
            <a:extLst>
              <a:ext uri="{FF2B5EF4-FFF2-40B4-BE49-F238E27FC236}">
                <a16:creationId xmlns:a16="http://schemas.microsoft.com/office/drawing/2014/main" id="{17ACCFE4-6616-458B-9535-BD522C934C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</p:spPr>
        <p:txBody>
          <a:bodyPr rtlCol="0"/>
          <a:lstStyle/>
          <a:p>
            <a:pPr rtl="0"/>
            <a:r>
              <a:rPr lang="pl-PL" dirty="0"/>
              <a:t>Przykładowy tekst</a:t>
            </a:r>
          </a:p>
        </p:txBody>
      </p:sp>
      <p:sp>
        <p:nvSpPr>
          <p:cNvPr id="22" name="Numer slajdu — symbol zastępczy 21">
            <a:extLst>
              <a:ext uri="{FF2B5EF4-FFF2-40B4-BE49-F238E27FC236}">
                <a16:creationId xmlns:a16="http://schemas.microsoft.com/office/drawing/2014/main" id="{526602CE-71BA-46A4-8EEE-854AA75206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</p:spPr>
        <p:txBody>
          <a:bodyPr rtlCol="0"/>
          <a:lstStyle/>
          <a:p>
            <a:pPr rtl="0"/>
            <a:fld id="{AE208ADF-3ADD-483D-A721-14E3EEE2C135}" type="slidenum">
              <a:rPr lang="pl-PL" smtClean="0"/>
              <a:pPr rtl="0"/>
              <a:t>3</a:t>
            </a:fld>
            <a:endParaRPr lang="pl-PL" dirty="0"/>
          </a:p>
        </p:txBody>
      </p:sp>
      <p:graphicFrame>
        <p:nvGraphicFramePr>
          <p:cNvPr id="5" name="Tabela 6">
            <a:extLst>
              <a:ext uri="{FF2B5EF4-FFF2-40B4-BE49-F238E27FC236}">
                <a16:creationId xmlns:a16="http://schemas.microsoft.com/office/drawing/2014/main" id="{B49193CD-FB14-67C6-9B90-2E04B9B470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4999995"/>
              </p:ext>
            </p:extLst>
          </p:nvPr>
        </p:nvGraphicFramePr>
        <p:xfrm>
          <a:off x="838200" y="1811338"/>
          <a:ext cx="10515597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2739">
                  <a:extLst>
                    <a:ext uri="{9D8B030D-6E8A-4147-A177-3AD203B41FA5}">
                      <a16:colId xmlns:a16="http://schemas.microsoft.com/office/drawing/2014/main" val="1100856782"/>
                    </a:ext>
                  </a:extLst>
                </a:gridCol>
                <a:gridCol w="3687659">
                  <a:extLst>
                    <a:ext uri="{9D8B030D-6E8A-4147-A177-3AD203B41FA5}">
                      <a16:colId xmlns:a16="http://schemas.microsoft.com/office/drawing/2014/main" val="198610754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277232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err="1"/>
                        <a:t>Name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Type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285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/>
                        <a:t>Elevation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Elevation</a:t>
                      </a:r>
                      <a:r>
                        <a:rPr lang="pl-PL" dirty="0"/>
                        <a:t> in </a:t>
                      </a:r>
                      <a:r>
                        <a:rPr lang="pl-PL" dirty="0" err="1"/>
                        <a:t>meters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Int</a:t>
                      </a:r>
                      <a:r>
                        <a:rPr lang="pl-PL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918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/>
                        <a:t>Aspect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Aspect</a:t>
                      </a:r>
                      <a:r>
                        <a:rPr lang="pl-PL" dirty="0"/>
                        <a:t> in </a:t>
                      </a:r>
                      <a:r>
                        <a:rPr lang="pl-PL" dirty="0" err="1"/>
                        <a:t>degrees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azimuth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Int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854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/>
                        <a:t>Slope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Slope</a:t>
                      </a:r>
                      <a:r>
                        <a:rPr lang="pl-PL" dirty="0"/>
                        <a:t> in </a:t>
                      </a:r>
                      <a:r>
                        <a:rPr lang="pl-PL" dirty="0" err="1"/>
                        <a:t>degrees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Int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264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/>
                        <a:t>Horizontal</a:t>
                      </a:r>
                      <a:r>
                        <a:rPr lang="pl-PL" dirty="0"/>
                        <a:t>/</a:t>
                      </a:r>
                      <a:r>
                        <a:rPr lang="pl-PL" dirty="0" err="1"/>
                        <a:t>Vertical</a:t>
                      </a:r>
                      <a:endParaRPr lang="pl-PL" dirty="0"/>
                    </a:p>
                    <a:p>
                      <a:r>
                        <a:rPr lang="pl-PL" dirty="0" err="1"/>
                        <a:t>distance</a:t>
                      </a:r>
                      <a:r>
                        <a:rPr lang="pl-PL" dirty="0"/>
                        <a:t> to </a:t>
                      </a:r>
                      <a:r>
                        <a:rPr lang="pl-PL" dirty="0" err="1"/>
                        <a:t>hydrology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Horizontal</a:t>
                      </a:r>
                      <a:r>
                        <a:rPr lang="pl-PL" dirty="0"/>
                        <a:t> and </a:t>
                      </a:r>
                      <a:r>
                        <a:rPr lang="pl-PL" dirty="0" err="1"/>
                        <a:t>vertical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distance</a:t>
                      </a:r>
                      <a:r>
                        <a:rPr lang="pl-PL" dirty="0"/>
                        <a:t> to </a:t>
                      </a:r>
                      <a:r>
                        <a:rPr lang="pl-PL" dirty="0" err="1"/>
                        <a:t>nearest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surface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water</a:t>
                      </a:r>
                      <a:r>
                        <a:rPr lang="pl-PL" dirty="0"/>
                        <a:t> in </a:t>
                      </a:r>
                      <a:r>
                        <a:rPr lang="pl-PL" dirty="0" err="1"/>
                        <a:t>meters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Int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409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/>
                        <a:t>Horizontal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distance</a:t>
                      </a:r>
                      <a:r>
                        <a:rPr lang="pl-PL" dirty="0"/>
                        <a:t> to </a:t>
                      </a:r>
                      <a:r>
                        <a:rPr lang="pl-PL" dirty="0" err="1"/>
                        <a:t>roadways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Distance</a:t>
                      </a:r>
                      <a:r>
                        <a:rPr lang="pl-PL" dirty="0"/>
                        <a:t> to </a:t>
                      </a:r>
                      <a:r>
                        <a:rPr lang="pl-PL" dirty="0" err="1"/>
                        <a:t>nearest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roadway</a:t>
                      </a:r>
                      <a:r>
                        <a:rPr lang="pl-PL" dirty="0"/>
                        <a:t> in </a:t>
                      </a:r>
                      <a:r>
                        <a:rPr lang="pl-PL" dirty="0" err="1"/>
                        <a:t>meters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Int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106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/>
                        <a:t>Hillshade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at</a:t>
                      </a:r>
                      <a:r>
                        <a:rPr lang="pl-PL" dirty="0"/>
                        <a:t> </a:t>
                      </a:r>
                    </a:p>
                    <a:p>
                      <a:r>
                        <a:rPr lang="pl-PL" dirty="0"/>
                        <a:t>9am/</a:t>
                      </a:r>
                      <a:r>
                        <a:rPr lang="pl-PL" dirty="0" err="1"/>
                        <a:t>noon</a:t>
                      </a:r>
                      <a:r>
                        <a:rPr lang="pl-PL" dirty="0"/>
                        <a:t>/3pm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Hillshade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at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selected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hours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at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summer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solstice</a:t>
                      </a:r>
                      <a:r>
                        <a:rPr lang="pl-PL" dirty="0"/>
                        <a:t> ( 21st of </a:t>
                      </a:r>
                      <a:r>
                        <a:rPr lang="pl-PL" dirty="0" err="1"/>
                        <a:t>June</a:t>
                      </a:r>
                      <a:r>
                        <a:rPr lang="pl-PL" dirty="0"/>
                        <a:t>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Int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089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/>
                        <a:t>Horizontal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distance</a:t>
                      </a:r>
                      <a:r>
                        <a:rPr lang="pl-PL" dirty="0"/>
                        <a:t> to </a:t>
                      </a:r>
                      <a:r>
                        <a:rPr lang="pl-PL" dirty="0" err="1"/>
                        <a:t>fire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points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Horizontal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distance</a:t>
                      </a:r>
                      <a:r>
                        <a:rPr lang="pl-PL" dirty="0"/>
                        <a:t> to </a:t>
                      </a:r>
                      <a:r>
                        <a:rPr lang="pl-PL" dirty="0" err="1"/>
                        <a:t>nearest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wildfire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ignition</a:t>
                      </a:r>
                      <a:r>
                        <a:rPr lang="pl-PL" dirty="0"/>
                        <a:t> point in </a:t>
                      </a:r>
                      <a:r>
                        <a:rPr lang="pl-PL" dirty="0" err="1"/>
                        <a:t>meters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Int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88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err="1"/>
                        <a:t>Wilderness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area</a:t>
                      </a:r>
                      <a:r>
                        <a:rPr lang="pl-PL" dirty="0"/>
                        <a:t> 1 –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Wilderness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area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designation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Binary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048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err="1"/>
                        <a:t>Soil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type</a:t>
                      </a:r>
                      <a:r>
                        <a:rPr lang="pl-PL" dirty="0"/>
                        <a:t> 1 - 40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Soil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type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designation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Binary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198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3938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427FF-2DB4-6707-0F2E-CDC0ECC21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Value </a:t>
            </a:r>
            <a:r>
              <a:rPr lang="pl-PL" dirty="0" err="1"/>
              <a:t>counts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47CF1-9AF8-481D-2F41-75CD7604D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// Tutaj wstawić </a:t>
            </a:r>
            <a:r>
              <a:rPr lang="pl-PL" dirty="0" err="1"/>
              <a:t>output</a:t>
            </a:r>
            <a:r>
              <a:rPr lang="pl-PL" dirty="0"/>
              <a:t> z kodu odnośnie ilości klas i troszeczkę omówić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D24CF-E880-8EFD-70CB-471986B6962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r>
              <a:rPr lang="pl-PL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ED9A6-4737-9C7F-40F1-20CC7D551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pl-PL" noProof="0"/>
              <a:t>Przykładowy tekst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A1A1A-AD8F-6B40-B033-16A1E38816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AE208ADF-3ADD-483D-A721-14E3EEE2C135}" type="slidenum">
              <a:rPr lang="pl-PL" noProof="0" smtClean="0"/>
              <a:pPr rtl="0"/>
              <a:t>4</a:t>
            </a:fld>
            <a:endParaRPr lang="pl-PL" noProof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8B138C-22F7-E046-E0CD-2CDAE48B9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024" y="2883229"/>
            <a:ext cx="2333951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424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>
            <a:extLst>
              <a:ext uri="{FF2B5EF4-FFF2-40B4-BE49-F238E27FC236}">
                <a16:creationId xmlns:a16="http://schemas.microsoft.com/office/drawing/2014/main" id="{63614437-6734-D6CE-38F2-6717E854A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47700"/>
            <a:ext cx="3680395" cy="1403343"/>
          </a:xfrm>
        </p:spPr>
        <p:txBody>
          <a:bodyPr anchor="ctr">
            <a:normAutofit/>
          </a:bodyPr>
          <a:lstStyle/>
          <a:p>
            <a:r>
              <a:rPr lang="pl-PL"/>
              <a:t>Data correlation</a:t>
            </a:r>
            <a:endParaRPr lang="pl-PL" dirty="0"/>
          </a:p>
        </p:txBody>
      </p:sp>
      <p:graphicFrame>
        <p:nvGraphicFramePr>
          <p:cNvPr id="17" name="Tabela 17">
            <a:extLst>
              <a:ext uri="{FF2B5EF4-FFF2-40B4-BE49-F238E27FC236}">
                <a16:creationId xmlns:a16="http://schemas.microsoft.com/office/drawing/2014/main" id="{8A6EC224-23F5-C35A-81DA-67FAA1F26F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2738364"/>
              </p:ext>
            </p:extLst>
          </p:nvPr>
        </p:nvGraphicFramePr>
        <p:xfrm>
          <a:off x="647700" y="2682875"/>
          <a:ext cx="3363912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1956">
                  <a:extLst>
                    <a:ext uri="{9D8B030D-6E8A-4147-A177-3AD203B41FA5}">
                      <a16:colId xmlns:a16="http://schemas.microsoft.com/office/drawing/2014/main" val="464155991"/>
                    </a:ext>
                  </a:extLst>
                </a:gridCol>
                <a:gridCol w="1681956">
                  <a:extLst>
                    <a:ext uri="{9D8B030D-6E8A-4147-A177-3AD203B41FA5}">
                      <a16:colId xmlns:a16="http://schemas.microsoft.com/office/drawing/2014/main" val="1927071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err="1"/>
                        <a:t>Correlation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398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/>
                        <a:t>Hillshade</a:t>
                      </a:r>
                      <a:r>
                        <a:rPr lang="pl-PL" dirty="0"/>
                        <a:t> 3pm</a:t>
                      </a:r>
                    </a:p>
                    <a:p>
                      <a:r>
                        <a:rPr lang="pl-PL" dirty="0" err="1"/>
                        <a:t>Hillshade</a:t>
                      </a:r>
                      <a:r>
                        <a:rPr lang="pl-PL" dirty="0"/>
                        <a:t> 9am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-0.78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/>
                        <a:t>Hillshade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noon</a:t>
                      </a:r>
                      <a:endParaRPr lang="pl-PL" dirty="0"/>
                    </a:p>
                    <a:p>
                      <a:r>
                        <a:rPr lang="pl-PL" dirty="0" err="1"/>
                        <a:t>Slope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-0.53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910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/>
                        <a:t>Hillshade</a:t>
                      </a:r>
                      <a:r>
                        <a:rPr lang="pl-PL" dirty="0"/>
                        <a:t> 9am</a:t>
                      </a:r>
                    </a:p>
                    <a:p>
                      <a:r>
                        <a:rPr lang="pl-PL" dirty="0" err="1"/>
                        <a:t>Aspect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-0.58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166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013653"/>
                  </a:ext>
                </a:extLst>
              </a:tr>
            </a:tbl>
          </a:graphicData>
        </a:graphic>
      </p:graphicFrame>
      <p:sp>
        <p:nvSpPr>
          <p:cNvPr id="20" name="Data — symbol zastępczy 19">
            <a:extLst>
              <a:ext uri="{FF2B5EF4-FFF2-40B4-BE49-F238E27FC236}">
                <a16:creationId xmlns:a16="http://schemas.microsoft.com/office/drawing/2014/main" id="{E7AE8A72-7DAE-42BD-99C5-FF9C91A3B0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8792" y="6356350"/>
            <a:ext cx="3322608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l-PL"/>
              <a:t>20XX</a:t>
            </a:r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53A237D0-8103-4B98-9A59-8837C0B7F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048" y="172753"/>
            <a:ext cx="7616952" cy="6512493"/>
          </a:xfrm>
          <a:prstGeom prst="rect">
            <a:avLst/>
          </a:prstGeom>
          <a:noFill/>
        </p:spPr>
      </p:pic>
      <p:sp>
        <p:nvSpPr>
          <p:cNvPr id="21" name="Stopka — symbol zastępczy 20">
            <a:extLst>
              <a:ext uri="{FF2B5EF4-FFF2-40B4-BE49-F238E27FC236}">
                <a16:creationId xmlns:a16="http://schemas.microsoft.com/office/drawing/2014/main" id="{ACF8A1E1-A9DC-4644-9A53-D5C899540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399" y="6356350"/>
            <a:ext cx="5029203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l-PL"/>
              <a:t>Przykładowy tekst</a:t>
            </a:r>
          </a:p>
        </p:txBody>
      </p:sp>
      <p:sp>
        <p:nvSpPr>
          <p:cNvPr id="22" name="Numer slajdu — symbol zastępczy 21">
            <a:extLst>
              <a:ext uri="{FF2B5EF4-FFF2-40B4-BE49-F238E27FC236}">
                <a16:creationId xmlns:a16="http://schemas.microsoft.com/office/drawing/2014/main" id="{6BB31DF5-C74E-43EC-894C-2E5DC0D59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8474" y="6356350"/>
            <a:ext cx="1414733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AE208ADF-3ADD-483D-A721-14E3EEE2C135}" type="slidenum">
              <a:rPr lang="pl-PL" smtClean="0"/>
              <a:pPr rtl="0">
                <a:spcAft>
                  <a:spcPts val="600"/>
                </a:spcAft>
              </a:pPr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67436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C2AA78-FAB6-4776-8D07-F29C78281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2427"/>
            <a:ext cx="10515600" cy="819738"/>
          </a:xfrm>
        </p:spPr>
        <p:txBody>
          <a:bodyPr rtlCol="0"/>
          <a:lstStyle/>
          <a:p>
            <a:pPr rtl="0"/>
            <a:r>
              <a:rPr lang="pl-PL" dirty="0" err="1"/>
              <a:t>Logistic</a:t>
            </a:r>
            <a:r>
              <a:rPr lang="pl-PL" dirty="0"/>
              <a:t> </a:t>
            </a:r>
            <a:r>
              <a:rPr lang="pl-PL" dirty="0" err="1"/>
              <a:t>regression</a:t>
            </a:r>
            <a:endParaRPr lang="pl-PL" dirty="0"/>
          </a:p>
        </p:txBody>
      </p:sp>
      <p:graphicFrame>
        <p:nvGraphicFramePr>
          <p:cNvPr id="7" name="Zawartość — symbol zastępczy 8" descr="Zespół — symbol zastępczy">
            <a:extLst>
              <a:ext uri="{FF2B5EF4-FFF2-40B4-BE49-F238E27FC236}">
                <a16:creationId xmlns:a16="http://schemas.microsoft.com/office/drawing/2014/main" id="{9C305D2F-514C-4B1B-B3E8-608BA1091E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0121208"/>
              </p:ext>
            </p:extLst>
          </p:nvPr>
        </p:nvGraphicFramePr>
        <p:xfrm>
          <a:off x="838200" y="1479550"/>
          <a:ext cx="10515600" cy="4189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0" name="Data — symbol zastępczy 29">
            <a:extLst>
              <a:ext uri="{FF2B5EF4-FFF2-40B4-BE49-F238E27FC236}">
                <a16:creationId xmlns:a16="http://schemas.microsoft.com/office/drawing/2014/main" id="{94BA4ACF-F69F-476F-AD73-680EBB74F1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</p:spPr>
        <p:txBody>
          <a:bodyPr rtlCol="0"/>
          <a:lstStyle/>
          <a:p>
            <a:pPr rtl="0"/>
            <a:r>
              <a:rPr lang="pl-PL"/>
              <a:t>20XX</a:t>
            </a:r>
            <a:endParaRPr lang="pl-PL" dirty="0"/>
          </a:p>
        </p:txBody>
      </p:sp>
      <p:sp>
        <p:nvSpPr>
          <p:cNvPr id="31" name="Stopka — symbol zastępczy 30">
            <a:extLst>
              <a:ext uri="{FF2B5EF4-FFF2-40B4-BE49-F238E27FC236}">
                <a16:creationId xmlns:a16="http://schemas.microsoft.com/office/drawing/2014/main" id="{53CFB42C-19C6-486D-BAD6-89A694C473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</p:spPr>
        <p:txBody>
          <a:bodyPr rtlCol="0"/>
          <a:lstStyle/>
          <a:p>
            <a:pPr rtl="0"/>
            <a:r>
              <a:rPr lang="pl-PL" dirty="0"/>
              <a:t>Przykładowy tekst</a:t>
            </a:r>
          </a:p>
        </p:txBody>
      </p:sp>
      <p:sp>
        <p:nvSpPr>
          <p:cNvPr id="32" name="Numer slajdu — symbol zastępczy 31">
            <a:extLst>
              <a:ext uri="{FF2B5EF4-FFF2-40B4-BE49-F238E27FC236}">
                <a16:creationId xmlns:a16="http://schemas.microsoft.com/office/drawing/2014/main" id="{CC7B1733-8B85-4D01-A9F3-45031C885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</p:spPr>
        <p:txBody>
          <a:bodyPr rtlCol="0"/>
          <a:lstStyle/>
          <a:p>
            <a:pPr rtl="0"/>
            <a:fld id="{AE208ADF-3ADD-483D-A721-14E3EEE2C135}" type="slidenum">
              <a:rPr lang="pl-PL" smtClean="0"/>
              <a:pPr rtl="0"/>
              <a:t>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69440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312D9BD-DC27-46DC-9C76-8EE3FDD42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5629"/>
            <a:ext cx="10515600" cy="818995"/>
          </a:xfrm>
        </p:spPr>
        <p:txBody>
          <a:bodyPr rtlCol="0"/>
          <a:lstStyle/>
          <a:p>
            <a:pPr rtl="0"/>
            <a:r>
              <a:rPr lang="pl-PL" dirty="0" err="1"/>
              <a:t>Conclusions</a:t>
            </a:r>
            <a:endParaRPr lang="pl-PL" dirty="0"/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81E5C243-A360-457D-8198-B4DD8F730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806039"/>
            <a:ext cx="5157787" cy="584548"/>
          </a:xfrm>
        </p:spPr>
        <p:txBody>
          <a:bodyPr rtlCol="0"/>
          <a:lstStyle/>
          <a:p>
            <a:pPr rtl="0"/>
            <a:r>
              <a:rPr lang="pl-PL" dirty="0" err="1"/>
              <a:t>Logistic</a:t>
            </a:r>
            <a:r>
              <a:rPr lang="pl-PL" dirty="0"/>
              <a:t> </a:t>
            </a:r>
            <a:r>
              <a:rPr lang="pl-PL" dirty="0" err="1"/>
              <a:t>regression</a:t>
            </a:r>
            <a:r>
              <a:rPr lang="pl-PL" dirty="0"/>
              <a:t> </a:t>
            </a:r>
            <a:r>
              <a:rPr lang="pl-PL" dirty="0" err="1"/>
              <a:t>isn’t</a:t>
            </a:r>
            <a:r>
              <a:rPr lang="pl-PL" dirty="0"/>
              <a:t> the </a:t>
            </a:r>
            <a:r>
              <a:rPr lang="pl-PL" dirty="0" err="1"/>
              <a:t>best</a:t>
            </a:r>
            <a:r>
              <a:rPr lang="pl-PL" dirty="0"/>
              <a:t> </a:t>
            </a:r>
            <a:r>
              <a:rPr lang="pl-PL" dirty="0" err="1"/>
              <a:t>algorithm</a:t>
            </a:r>
            <a:endParaRPr lang="pl-PL" dirty="0"/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2D307C5A-A4E9-45ED-911E-BBC9E9339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90588"/>
            <a:ext cx="5157787" cy="3751268"/>
          </a:xfrm>
        </p:spPr>
        <p:txBody>
          <a:bodyPr rtlCol="0"/>
          <a:lstStyle/>
          <a:p>
            <a:pPr rtl="0"/>
            <a:r>
              <a:rPr lang="pl-PL" dirty="0"/>
              <a:t>// Jakiś opis odnośnie tego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2299AC0B-4829-4C65-A011-99F5FAF2D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806038"/>
            <a:ext cx="5183188" cy="584549"/>
          </a:xfrm>
        </p:spPr>
        <p:txBody>
          <a:bodyPr rtlCol="0"/>
          <a:lstStyle/>
          <a:p>
            <a:pPr rtl="0"/>
            <a:r>
              <a:rPr lang="pl-PL" dirty="0"/>
              <a:t>Data </a:t>
            </a:r>
            <a:r>
              <a:rPr lang="pl-PL" dirty="0" err="1"/>
              <a:t>manipulation</a:t>
            </a:r>
            <a:r>
              <a:rPr lang="pl-PL" dirty="0"/>
              <a:t> </a:t>
            </a:r>
            <a:r>
              <a:rPr lang="pl-PL" dirty="0" err="1"/>
              <a:t>didn’t</a:t>
            </a:r>
            <a:r>
              <a:rPr lang="pl-PL" dirty="0"/>
              <a:t> </a:t>
            </a:r>
            <a:r>
              <a:rPr lang="pl-PL" dirty="0" err="1"/>
              <a:t>help</a:t>
            </a:r>
            <a:r>
              <a:rPr lang="pl-PL" dirty="0"/>
              <a:t> much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437126B5-1539-4976-8B35-3D195863C0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2390588"/>
            <a:ext cx="5183188" cy="3751268"/>
          </a:xfrm>
        </p:spPr>
        <p:txBody>
          <a:bodyPr rtlCol="0"/>
          <a:lstStyle/>
          <a:p>
            <a:pPr rtl="0"/>
            <a:r>
              <a:rPr lang="pl-PL" dirty="0"/>
              <a:t>// Jakiś opis</a:t>
            </a:r>
          </a:p>
        </p:txBody>
      </p:sp>
      <p:sp>
        <p:nvSpPr>
          <p:cNvPr id="31" name="Data — symbol zastępczy 30">
            <a:extLst>
              <a:ext uri="{FF2B5EF4-FFF2-40B4-BE49-F238E27FC236}">
                <a16:creationId xmlns:a16="http://schemas.microsoft.com/office/drawing/2014/main" id="{3357F65D-3D58-480C-B301-77A720599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l-PL"/>
              <a:t>20XX</a:t>
            </a:r>
          </a:p>
        </p:txBody>
      </p:sp>
      <p:sp>
        <p:nvSpPr>
          <p:cNvPr id="32" name="Stopka — symbol zastępczy 31">
            <a:extLst>
              <a:ext uri="{FF2B5EF4-FFF2-40B4-BE49-F238E27FC236}">
                <a16:creationId xmlns:a16="http://schemas.microsoft.com/office/drawing/2014/main" id="{E8F197E9-9EE5-4C27-93B9-2E44E0ED5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/>
              <a:t>Przykładowy tekst</a:t>
            </a:r>
          </a:p>
        </p:txBody>
      </p:sp>
      <p:sp>
        <p:nvSpPr>
          <p:cNvPr id="33" name="Numer slajdu — symbol zastępczy 32">
            <a:extLst>
              <a:ext uri="{FF2B5EF4-FFF2-40B4-BE49-F238E27FC236}">
                <a16:creationId xmlns:a16="http://schemas.microsoft.com/office/drawing/2014/main" id="{8D0E8400-C1CB-4DB2-BF78-421C9EEC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E208ADF-3ADD-483D-A721-14E3EEE2C135}" type="slidenum">
              <a:rPr lang="pl-PL" smtClean="0"/>
              <a:pPr rtl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60201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06E2BA7-C922-44CF-A3EB-04778027C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5629"/>
            <a:ext cx="10515600" cy="818995"/>
          </a:xfrm>
        </p:spPr>
        <p:txBody>
          <a:bodyPr rtlCol="0"/>
          <a:lstStyle/>
          <a:p>
            <a:pPr rtl="0"/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algorithms</a:t>
            </a:r>
            <a:r>
              <a:rPr lang="pl-PL" dirty="0"/>
              <a:t> we </a:t>
            </a:r>
            <a:r>
              <a:rPr lang="pl-PL" dirty="0" err="1"/>
              <a:t>used</a:t>
            </a:r>
            <a:endParaRPr lang="pl-PL" dirty="0"/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527E0624-0316-4666-958B-0D00C5980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806039"/>
            <a:ext cx="3200400" cy="584548"/>
          </a:xfrm>
        </p:spPr>
        <p:txBody>
          <a:bodyPr rtlCol="0"/>
          <a:lstStyle/>
          <a:p>
            <a:pPr rtl="0"/>
            <a:r>
              <a:rPr lang="pl-PL" dirty="0"/>
              <a:t>K-</a:t>
            </a:r>
            <a:r>
              <a:rPr lang="pl-PL" dirty="0" err="1"/>
              <a:t>Neighbours</a:t>
            </a:r>
            <a:endParaRPr lang="pl-PL" dirty="0"/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C1F96C3A-02B1-4EE9-A6DF-E1466122B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90588"/>
            <a:ext cx="3200400" cy="3751268"/>
          </a:xfrm>
        </p:spPr>
        <p:txBody>
          <a:bodyPr rtlCol="0">
            <a:normAutofit/>
          </a:bodyPr>
          <a:lstStyle/>
          <a:p>
            <a:pPr lvl="0" rtl="0"/>
            <a:r>
              <a:rPr lang="pl-PL" dirty="0"/>
              <a:t>// </a:t>
            </a:r>
            <a:r>
              <a:rPr lang="pl-PL" dirty="0" err="1"/>
              <a:t>Classification</a:t>
            </a:r>
            <a:r>
              <a:rPr lang="pl-PL" dirty="0"/>
              <a:t> raport </a:t>
            </a:r>
            <a:r>
              <a:rPr lang="pl-PL" dirty="0" err="1"/>
              <a:t>here</a:t>
            </a:r>
            <a:endParaRPr lang="pl-PL" dirty="0"/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86FB6553-2053-4EF2-B876-02907BF5BE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5800" y="1800575"/>
            <a:ext cx="3200400" cy="584549"/>
          </a:xfrm>
        </p:spPr>
        <p:txBody>
          <a:bodyPr rtlCol="0"/>
          <a:lstStyle/>
          <a:p>
            <a:pPr rtl="0"/>
            <a:r>
              <a:rPr lang="pl-PL" dirty="0" err="1"/>
              <a:t>Random</a:t>
            </a:r>
            <a:r>
              <a:rPr lang="pl-PL" dirty="0"/>
              <a:t> </a:t>
            </a:r>
            <a:r>
              <a:rPr lang="pl-PL" dirty="0" err="1"/>
              <a:t>forest</a:t>
            </a:r>
            <a:endParaRPr lang="pl-PL" dirty="0"/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3075D459-E103-44CB-BFE1-D43EA3272A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5800" y="2385125"/>
            <a:ext cx="3200400" cy="3751268"/>
          </a:xfrm>
        </p:spPr>
        <p:txBody>
          <a:bodyPr rtlCol="0">
            <a:normAutofit/>
          </a:bodyPr>
          <a:lstStyle/>
          <a:p>
            <a:pPr lvl="0" rtl="0"/>
            <a:r>
              <a:rPr lang="pl-PL" dirty="0"/>
              <a:t>// </a:t>
            </a:r>
            <a:r>
              <a:rPr lang="pl-PL" dirty="0" err="1"/>
              <a:t>Classification</a:t>
            </a:r>
            <a:r>
              <a:rPr lang="pl-PL" dirty="0"/>
              <a:t> raport </a:t>
            </a:r>
            <a:r>
              <a:rPr lang="pl-PL" dirty="0" err="1"/>
              <a:t>here</a:t>
            </a:r>
            <a:endParaRPr lang="pl-PL" dirty="0"/>
          </a:p>
        </p:txBody>
      </p:sp>
      <p:sp>
        <p:nvSpPr>
          <p:cNvPr id="7" name="Tekst — symbol zastępczy 6">
            <a:extLst>
              <a:ext uri="{FF2B5EF4-FFF2-40B4-BE49-F238E27FC236}">
                <a16:creationId xmlns:a16="http://schemas.microsoft.com/office/drawing/2014/main" id="{8147A5E1-6C5B-4D99-8E74-137ACC0381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1814" y="1802952"/>
            <a:ext cx="3200400" cy="584549"/>
          </a:xfrm>
        </p:spPr>
        <p:txBody>
          <a:bodyPr rtlCol="0"/>
          <a:lstStyle/>
          <a:p>
            <a:pPr rtl="0"/>
            <a:r>
              <a:rPr lang="pl-PL" dirty="0" err="1"/>
              <a:t>Decision</a:t>
            </a:r>
            <a:r>
              <a:rPr lang="pl-PL" dirty="0"/>
              <a:t> </a:t>
            </a:r>
            <a:r>
              <a:rPr lang="pl-PL" dirty="0" err="1"/>
              <a:t>tree</a:t>
            </a:r>
            <a:endParaRPr lang="pl-PL" dirty="0"/>
          </a:p>
        </p:txBody>
      </p:sp>
      <p:sp>
        <p:nvSpPr>
          <p:cNvPr id="8" name="Zawartość — symbol zastępczy 7">
            <a:extLst>
              <a:ext uri="{FF2B5EF4-FFF2-40B4-BE49-F238E27FC236}">
                <a16:creationId xmlns:a16="http://schemas.microsoft.com/office/drawing/2014/main" id="{95E12B37-EBFD-4039-8557-2AC5D0B2022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51814" y="2387502"/>
            <a:ext cx="3200400" cy="3751268"/>
          </a:xfrm>
        </p:spPr>
        <p:txBody>
          <a:bodyPr rtlCol="0">
            <a:normAutofit/>
          </a:bodyPr>
          <a:lstStyle/>
          <a:p>
            <a:pPr lvl="0" rtl="0"/>
            <a:r>
              <a:rPr lang="pl-PL" dirty="0"/>
              <a:t>// </a:t>
            </a:r>
            <a:r>
              <a:rPr lang="pl-PL" dirty="0" err="1"/>
              <a:t>Classification</a:t>
            </a:r>
            <a:r>
              <a:rPr lang="pl-PL" dirty="0"/>
              <a:t> raport </a:t>
            </a:r>
            <a:r>
              <a:rPr lang="pl-PL" dirty="0" err="1"/>
              <a:t>here</a:t>
            </a:r>
            <a:endParaRPr lang="pl-PL" dirty="0"/>
          </a:p>
        </p:txBody>
      </p:sp>
      <p:sp>
        <p:nvSpPr>
          <p:cNvPr id="56" name="Data — symbol zastępczy 55">
            <a:extLst>
              <a:ext uri="{FF2B5EF4-FFF2-40B4-BE49-F238E27FC236}">
                <a16:creationId xmlns:a16="http://schemas.microsoft.com/office/drawing/2014/main" id="{9D8B88D2-ABEB-44EA-AC44-BDDD8B4F8E3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rtl="0"/>
            <a:r>
              <a:rPr lang="pl-PL"/>
              <a:t>20XX</a:t>
            </a:r>
          </a:p>
        </p:txBody>
      </p:sp>
      <p:sp>
        <p:nvSpPr>
          <p:cNvPr id="57" name="Stopka — symbol zastępczy 56">
            <a:extLst>
              <a:ext uri="{FF2B5EF4-FFF2-40B4-BE49-F238E27FC236}">
                <a16:creationId xmlns:a16="http://schemas.microsoft.com/office/drawing/2014/main" id="{EEAC1B44-EC3F-4A4E-B3F7-34E3C8944F8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pl-PL"/>
              <a:t>Przykładowy tekst</a:t>
            </a:r>
          </a:p>
        </p:txBody>
      </p:sp>
      <p:sp>
        <p:nvSpPr>
          <p:cNvPr id="58" name="Numer slajdu — symbol zastępczy 57">
            <a:extLst>
              <a:ext uri="{FF2B5EF4-FFF2-40B4-BE49-F238E27FC236}">
                <a16:creationId xmlns:a16="http://schemas.microsoft.com/office/drawing/2014/main" id="{741E32EB-B5A9-42CA-96F0-C8CDEFC3D8E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AE208ADF-3ADD-483D-A721-14E3EEE2C135}" type="slidenum">
              <a:rPr lang="pl-PL" smtClean="0"/>
              <a:pPr rtl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2449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2BDAC4-BCFB-42F6-BA9A-039BB65BF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1375939"/>
            <a:ext cx="5448300" cy="1240966"/>
          </a:xfrm>
        </p:spPr>
        <p:txBody>
          <a:bodyPr rtlCol="0"/>
          <a:lstStyle/>
          <a:p>
            <a:pPr rtl="0"/>
            <a:r>
              <a:rPr lang="pl-PL" dirty="0" err="1"/>
              <a:t>Summary</a:t>
            </a:r>
            <a:endParaRPr lang="pl-PL" dirty="0"/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AA3941B7-49D8-4ECD-BBC8-6588DECB3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1" y="2688119"/>
            <a:ext cx="5115674" cy="3507457"/>
          </a:xfrm>
        </p:spPr>
        <p:txBody>
          <a:bodyPr rtlCol="0">
            <a:normAutofit/>
          </a:bodyPr>
          <a:lstStyle/>
          <a:p>
            <a:pPr rtl="0"/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three</a:t>
            </a:r>
            <a:r>
              <a:rPr lang="pl-PL" dirty="0"/>
              <a:t> </a:t>
            </a:r>
            <a:r>
              <a:rPr lang="pl-PL" dirty="0" err="1"/>
              <a:t>algorithms</a:t>
            </a:r>
            <a:r>
              <a:rPr lang="pl-PL" dirty="0"/>
              <a:t> </a:t>
            </a:r>
            <a:r>
              <a:rPr lang="pl-PL" dirty="0" err="1"/>
              <a:t>performed</a:t>
            </a:r>
            <a:r>
              <a:rPr lang="pl-PL" dirty="0"/>
              <a:t> much </a:t>
            </a:r>
            <a:r>
              <a:rPr lang="pl-PL" dirty="0" err="1"/>
              <a:t>better</a:t>
            </a:r>
            <a:r>
              <a:rPr lang="pl-PL" dirty="0"/>
              <a:t> </a:t>
            </a:r>
            <a:r>
              <a:rPr lang="pl-PL" dirty="0" err="1"/>
              <a:t>than</a:t>
            </a:r>
            <a:r>
              <a:rPr lang="pl-PL" dirty="0"/>
              <a:t> </a:t>
            </a:r>
            <a:r>
              <a:rPr lang="pl-PL" dirty="0" err="1"/>
              <a:t>logistic</a:t>
            </a:r>
            <a:r>
              <a:rPr lang="pl-PL" dirty="0"/>
              <a:t> </a:t>
            </a:r>
            <a:r>
              <a:rPr lang="pl-PL" dirty="0" err="1"/>
              <a:t>regression</a:t>
            </a:r>
            <a:endParaRPr lang="pl-PL" dirty="0"/>
          </a:p>
          <a:p>
            <a:pPr rtl="0"/>
            <a:endParaRPr lang="pl-PL" dirty="0"/>
          </a:p>
          <a:p>
            <a:pPr rtl="0"/>
            <a:r>
              <a:rPr lang="pl-PL" dirty="0" err="1"/>
              <a:t>Results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acceptable</a:t>
            </a:r>
            <a:r>
              <a:rPr lang="pl-PL" dirty="0"/>
              <a:t>, but we </a:t>
            </a:r>
            <a:r>
              <a:rPr lang="pl-PL" dirty="0" err="1"/>
              <a:t>could</a:t>
            </a:r>
            <a:r>
              <a:rPr lang="pl-PL" dirty="0"/>
              <a:t> do </a:t>
            </a:r>
            <a:r>
              <a:rPr lang="pl-PL" dirty="0" err="1"/>
              <a:t>better</a:t>
            </a:r>
            <a:endParaRPr lang="pl-PL" dirty="0"/>
          </a:p>
        </p:txBody>
      </p:sp>
      <p:pic>
        <p:nvPicPr>
          <p:cNvPr id="7" name="Obraz — symbol zastępczy 6" descr="Obraz przedstawiający drzewa, otwarty teren, las, przyrodę, mgłę">
            <a:extLst>
              <a:ext uri="{FF2B5EF4-FFF2-40B4-BE49-F238E27FC236}">
                <a16:creationId xmlns:a16="http://schemas.microsoft.com/office/drawing/2014/main" id="{67622E7C-99A9-46F7-8DC6-CB21DE6130A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48272" y="658368"/>
            <a:ext cx="4809744" cy="2606040"/>
          </a:xfrm>
        </p:spPr>
      </p:pic>
      <p:pic>
        <p:nvPicPr>
          <p:cNvPr id="9" name="Obraz — symbol zastępczy 8" descr="Zbliżenie zielonej gałęzi drzewa z małą szyszką">
            <a:extLst>
              <a:ext uri="{FF2B5EF4-FFF2-40B4-BE49-F238E27FC236}">
                <a16:creationId xmlns:a16="http://schemas.microsoft.com/office/drawing/2014/main" id="{43702E36-1B89-4AF5-B77B-B83BE9FCC95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48272" y="3584448"/>
            <a:ext cx="4809744" cy="2606040"/>
          </a:xfrm>
        </p:spPr>
      </p:pic>
      <p:sp>
        <p:nvSpPr>
          <p:cNvPr id="42" name="Data — symbol zastępczy 41">
            <a:extLst>
              <a:ext uri="{FF2B5EF4-FFF2-40B4-BE49-F238E27FC236}">
                <a16:creationId xmlns:a16="http://schemas.microsoft.com/office/drawing/2014/main" id="{A5A3223A-374C-401B-80E4-3393BA4AA8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</p:spPr>
        <p:txBody>
          <a:bodyPr rtlCol="0"/>
          <a:lstStyle/>
          <a:p>
            <a:pPr rtl="0"/>
            <a:r>
              <a:rPr lang="pl-PL"/>
              <a:t>20XX</a:t>
            </a:r>
          </a:p>
        </p:txBody>
      </p:sp>
      <p:sp>
        <p:nvSpPr>
          <p:cNvPr id="43" name="Stopka — symbol zastępczy 42">
            <a:extLst>
              <a:ext uri="{FF2B5EF4-FFF2-40B4-BE49-F238E27FC236}">
                <a16:creationId xmlns:a16="http://schemas.microsoft.com/office/drawing/2014/main" id="{381B4F17-2538-4C37-AA9B-B8EBF5C893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</p:spPr>
        <p:txBody>
          <a:bodyPr rtlCol="0"/>
          <a:lstStyle/>
          <a:p>
            <a:pPr rtl="0"/>
            <a:r>
              <a:rPr lang="pl-PL"/>
              <a:t>Przykładowy tekst</a:t>
            </a:r>
          </a:p>
        </p:txBody>
      </p:sp>
      <p:sp>
        <p:nvSpPr>
          <p:cNvPr id="44" name="Numer slajdu — symbol zastępczy 43">
            <a:extLst>
              <a:ext uri="{FF2B5EF4-FFF2-40B4-BE49-F238E27FC236}">
                <a16:creationId xmlns:a16="http://schemas.microsoft.com/office/drawing/2014/main" id="{5BF29222-3F80-4F2B-90CE-3D40FFF16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</p:spPr>
        <p:txBody>
          <a:bodyPr rtlCol="0"/>
          <a:lstStyle/>
          <a:p>
            <a:pPr rtl="0"/>
            <a:fld id="{AE208ADF-3ADD-483D-A721-14E3EEE2C135}" type="slidenum">
              <a:rPr lang="pl-PL" smtClean="0"/>
              <a:pPr rtl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3762141"/>
      </p:ext>
    </p:extLst>
  </p:cSld>
  <p:clrMapOvr>
    <a:masterClrMapping/>
  </p:clrMapOvr>
</p:sld>
</file>

<file path=ppt/theme/theme1.xml><?xml version="1.0" encoding="utf-8"?>
<a:theme xmlns:a="http://schemas.openxmlformats.org/drawingml/2006/main" name="PineVTI">
  <a:themeElements>
    <a:clrScheme name="Pine">
      <a:dk1>
        <a:sysClr val="windowText" lastClr="000000"/>
      </a:dk1>
      <a:lt1>
        <a:sysClr val="window" lastClr="FFFFFF"/>
      </a:lt1>
      <a:dk2>
        <a:srgbClr val="081B19"/>
      </a:dk2>
      <a:lt2>
        <a:srgbClr val="E2D4CA"/>
      </a:lt2>
      <a:accent1>
        <a:srgbClr val="415347"/>
      </a:accent1>
      <a:accent2>
        <a:srgbClr val="753E33"/>
      </a:accent2>
      <a:accent3>
        <a:srgbClr val="7B614F"/>
      </a:accent3>
      <a:accent4>
        <a:srgbClr val="827B6D"/>
      </a:accent4>
      <a:accent5>
        <a:srgbClr val="495255"/>
      </a:accent5>
      <a:accent6>
        <a:srgbClr val="2D5358"/>
      </a:accent6>
      <a:hlink>
        <a:srgbClr val="A8705D"/>
      </a:hlink>
      <a:folHlink>
        <a:srgbClr val="5B688B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2848466_TF11653146_Win32" id="{AE7F1814-9D6A-4176-9606-9AFF89B017DF}" vid="{90899020-B2AA-4087-9B93-137515E7E3CB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C0CC34A-D535-41BC-8B48-A0E1EA32D7E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90CBB4-731C-4440-BC54-D2076F57C8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E506F55-A469-454B-8FCA-6F8BCF9DAA6B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Projekt Sosna</Template>
  <TotalTime>272</TotalTime>
  <Words>449</Words>
  <Application>Microsoft Office PowerPoint</Application>
  <PresentationFormat>Widescreen</PresentationFormat>
  <Paragraphs>157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Dante</vt:lpstr>
      <vt:lpstr>PineVTI</vt:lpstr>
      <vt:lpstr>Classification</vt:lpstr>
      <vt:lpstr>Agenda</vt:lpstr>
      <vt:lpstr>Dataset contents</vt:lpstr>
      <vt:lpstr>Value counts</vt:lpstr>
      <vt:lpstr>Data correlation</vt:lpstr>
      <vt:lpstr>Logistic regression</vt:lpstr>
      <vt:lpstr>Conclusions</vt:lpstr>
      <vt:lpstr>Other algorithms we used</vt:lpstr>
      <vt:lpstr>Summary</vt:lpstr>
      <vt:lpstr>Oversampling</vt:lpstr>
      <vt:lpstr>KNeighbours classifier </vt:lpstr>
      <vt:lpstr>Random forest classifier </vt:lpstr>
      <vt:lpstr>Decision tree classifier </vt:lpstr>
      <vt:lpstr>Summary</vt:lpstr>
      <vt:lpstr>Dziękujemy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</dc:title>
  <dc:creator>Jazda Gwiazda</dc:creator>
  <cp:lastModifiedBy>Michał Machowski</cp:lastModifiedBy>
  <cp:revision>3</cp:revision>
  <dcterms:created xsi:type="dcterms:W3CDTF">2023-01-03T05:11:12Z</dcterms:created>
  <dcterms:modified xsi:type="dcterms:W3CDTF">2023-01-03T19:26:51Z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