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7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58"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E01E6-9062-CD56-B565-AB53A831EF9C}" v="1509" dt="2022-04-04T19:03:29.515"/>
    <p1510:client id="{22491C0D-6FF9-2BA6-E24C-407EC5FF41AC}" v="197" dt="2022-04-03T19:22:39.587"/>
    <p1510:client id="{2A14DEA2-EF8C-CA61-D25F-18AFC6FF0A9F}" v="122" dt="2022-04-04T17:44:12.585"/>
    <p1510:client id="{3E940BD4-97AB-3AD1-958E-B968D5F8320D}" v="263" dt="2022-04-03T20:34:02.204"/>
    <p1510:client id="{474E6424-B63D-4D15-BD85-7CFB1ADF64A7}" v="1" dt="2022-04-04T10:15:56.929"/>
    <p1510:client id="{86AAFE66-9AC7-7A3B-11C5-4A8511FC8A8B}" v="337" dt="2022-04-03T19:50:13.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F0DC-5F7D-4E7D-B52E-ADF5E4D03564}"/>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pl-PL"/>
          </a:p>
        </p:txBody>
      </p:sp>
      <p:sp>
        <p:nvSpPr>
          <p:cNvPr id="3" name="Subtitle 2">
            <a:extLst>
              <a:ext uri="{FF2B5EF4-FFF2-40B4-BE49-F238E27FC236}">
                <a16:creationId xmlns:a16="http://schemas.microsoft.com/office/drawing/2014/main" id="{0082347F-AB5A-4A6A-9F82-3AA5AB12B90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pl-PL"/>
          </a:p>
        </p:txBody>
      </p:sp>
      <p:sp>
        <p:nvSpPr>
          <p:cNvPr id="4" name="Date Placeholder 3">
            <a:extLst>
              <a:ext uri="{FF2B5EF4-FFF2-40B4-BE49-F238E27FC236}">
                <a16:creationId xmlns:a16="http://schemas.microsoft.com/office/drawing/2014/main" id="{4D8690F0-07EE-4A33-9C5E-33E6D67C1DA4}"/>
              </a:ext>
            </a:extLst>
          </p:cNvPr>
          <p:cNvSpPr txBox="1">
            <a:spLocks noGrp="1"/>
          </p:cNvSpPr>
          <p:nvPr>
            <p:ph type="dt" sz="half" idx="7"/>
          </p:nvPr>
        </p:nvSpPr>
        <p:spPr/>
        <p:txBody>
          <a:bodyPr/>
          <a:lstStyle>
            <a:lvl1pPr>
              <a:defRPr/>
            </a:lvl1pPr>
          </a:lstStyle>
          <a:p>
            <a:pPr lvl="0"/>
            <a:fld id="{5168410D-A14F-43DA-890B-44EC5AAC6D9F}" type="datetime1">
              <a:rPr lang="pl-PL"/>
              <a:pPr lvl="0"/>
              <a:t>04.04.2022</a:t>
            </a:fld>
            <a:endParaRPr lang="pl-PL"/>
          </a:p>
        </p:txBody>
      </p:sp>
      <p:sp>
        <p:nvSpPr>
          <p:cNvPr id="5" name="Footer Placeholder 4">
            <a:extLst>
              <a:ext uri="{FF2B5EF4-FFF2-40B4-BE49-F238E27FC236}">
                <a16:creationId xmlns:a16="http://schemas.microsoft.com/office/drawing/2014/main" id="{730C74CD-49AA-4FA4-8233-088AD24587E8}"/>
              </a:ext>
            </a:extLst>
          </p:cNvPr>
          <p:cNvSpPr txBox="1">
            <a:spLocks noGrp="1"/>
          </p:cNvSpPr>
          <p:nvPr>
            <p:ph type="ftr" sz="quarter" idx="9"/>
          </p:nvPr>
        </p:nvSpPr>
        <p:spPr/>
        <p:txBody>
          <a:bodyPr/>
          <a:lstStyle>
            <a:lvl1pPr>
              <a:defRPr/>
            </a:lvl1pPr>
          </a:lstStyle>
          <a:p>
            <a:pPr lvl="0"/>
            <a:endParaRPr lang="pl-PL"/>
          </a:p>
        </p:txBody>
      </p:sp>
      <p:sp>
        <p:nvSpPr>
          <p:cNvPr id="6" name="Slide Number Placeholder 5">
            <a:extLst>
              <a:ext uri="{FF2B5EF4-FFF2-40B4-BE49-F238E27FC236}">
                <a16:creationId xmlns:a16="http://schemas.microsoft.com/office/drawing/2014/main" id="{FB4A285F-6080-4464-A303-1BFD737F21FE}"/>
              </a:ext>
            </a:extLst>
          </p:cNvPr>
          <p:cNvSpPr txBox="1">
            <a:spLocks noGrp="1"/>
          </p:cNvSpPr>
          <p:nvPr>
            <p:ph type="sldNum" sz="quarter" idx="8"/>
          </p:nvPr>
        </p:nvSpPr>
        <p:spPr/>
        <p:txBody>
          <a:bodyPr/>
          <a:lstStyle>
            <a:lvl1pPr>
              <a:defRPr/>
            </a:lvl1pPr>
          </a:lstStyle>
          <a:p>
            <a:pPr lvl="0"/>
            <a:fld id="{3441B4B3-C335-4C72-8076-A822D6E772F0}" type="slidenum">
              <a:t>‹#›</a:t>
            </a:fld>
            <a:endParaRPr lang="pl-PL"/>
          </a:p>
        </p:txBody>
      </p:sp>
    </p:spTree>
    <p:extLst>
      <p:ext uri="{BB962C8B-B14F-4D97-AF65-F5344CB8AC3E}">
        <p14:creationId xmlns:p14="http://schemas.microsoft.com/office/powerpoint/2010/main" val="21472728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2EC8-F643-46F7-AAD2-3AF7C46E385D}"/>
              </a:ext>
            </a:extLst>
          </p:cNvPr>
          <p:cNvSpPr txBox="1">
            <a:spLocks noGrp="1"/>
          </p:cNvSpPr>
          <p:nvPr>
            <p:ph type="title"/>
          </p:nvPr>
        </p:nvSpPr>
        <p:spPr/>
        <p:txBody>
          <a:bodyPr/>
          <a:lstStyle>
            <a:lvl1pPr>
              <a:defRPr/>
            </a:lvl1pPr>
          </a:lstStyle>
          <a:p>
            <a:pPr lvl="0"/>
            <a:r>
              <a:rPr lang="en-US"/>
              <a:t>Click to edit Master title style</a:t>
            </a:r>
            <a:endParaRPr lang="pl-PL"/>
          </a:p>
        </p:txBody>
      </p:sp>
      <p:sp>
        <p:nvSpPr>
          <p:cNvPr id="3" name="Vertical Text Placeholder 2">
            <a:extLst>
              <a:ext uri="{FF2B5EF4-FFF2-40B4-BE49-F238E27FC236}">
                <a16:creationId xmlns:a16="http://schemas.microsoft.com/office/drawing/2014/main" id="{052AAEC4-5493-442B-9583-87EAB536533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B910AB3B-B5BA-4857-8159-8A9F335912FA}"/>
              </a:ext>
            </a:extLst>
          </p:cNvPr>
          <p:cNvSpPr txBox="1">
            <a:spLocks noGrp="1"/>
          </p:cNvSpPr>
          <p:nvPr>
            <p:ph type="dt" sz="half" idx="7"/>
          </p:nvPr>
        </p:nvSpPr>
        <p:spPr/>
        <p:txBody>
          <a:bodyPr/>
          <a:lstStyle>
            <a:lvl1pPr>
              <a:defRPr/>
            </a:lvl1pPr>
          </a:lstStyle>
          <a:p>
            <a:pPr lvl="0"/>
            <a:fld id="{237B3C97-882C-440D-BC5D-A138604124EC}" type="datetime1">
              <a:rPr lang="pl-PL"/>
              <a:pPr lvl="0"/>
              <a:t>04.04.2022</a:t>
            </a:fld>
            <a:endParaRPr lang="pl-PL"/>
          </a:p>
        </p:txBody>
      </p:sp>
      <p:sp>
        <p:nvSpPr>
          <p:cNvPr id="5" name="Footer Placeholder 4">
            <a:extLst>
              <a:ext uri="{FF2B5EF4-FFF2-40B4-BE49-F238E27FC236}">
                <a16:creationId xmlns:a16="http://schemas.microsoft.com/office/drawing/2014/main" id="{DAA0C151-9996-4B83-AA81-BC644F33BCAE}"/>
              </a:ext>
            </a:extLst>
          </p:cNvPr>
          <p:cNvSpPr txBox="1">
            <a:spLocks noGrp="1"/>
          </p:cNvSpPr>
          <p:nvPr>
            <p:ph type="ftr" sz="quarter" idx="9"/>
          </p:nvPr>
        </p:nvSpPr>
        <p:spPr/>
        <p:txBody>
          <a:bodyPr/>
          <a:lstStyle>
            <a:lvl1pPr>
              <a:defRPr/>
            </a:lvl1pPr>
          </a:lstStyle>
          <a:p>
            <a:pPr lvl="0"/>
            <a:endParaRPr lang="pl-PL"/>
          </a:p>
        </p:txBody>
      </p:sp>
      <p:sp>
        <p:nvSpPr>
          <p:cNvPr id="6" name="Slide Number Placeholder 5">
            <a:extLst>
              <a:ext uri="{FF2B5EF4-FFF2-40B4-BE49-F238E27FC236}">
                <a16:creationId xmlns:a16="http://schemas.microsoft.com/office/drawing/2014/main" id="{FBEDF54A-4ECA-4472-A179-60CD21E08DD7}"/>
              </a:ext>
            </a:extLst>
          </p:cNvPr>
          <p:cNvSpPr txBox="1">
            <a:spLocks noGrp="1"/>
          </p:cNvSpPr>
          <p:nvPr>
            <p:ph type="sldNum" sz="quarter" idx="8"/>
          </p:nvPr>
        </p:nvSpPr>
        <p:spPr/>
        <p:txBody>
          <a:bodyPr/>
          <a:lstStyle>
            <a:lvl1pPr>
              <a:defRPr/>
            </a:lvl1pPr>
          </a:lstStyle>
          <a:p>
            <a:pPr lvl="0"/>
            <a:fld id="{3245C3A7-5B06-4C89-8290-A1F8280D19CD}" type="slidenum">
              <a:t>‹#›</a:t>
            </a:fld>
            <a:endParaRPr lang="pl-PL"/>
          </a:p>
        </p:txBody>
      </p:sp>
    </p:spTree>
    <p:extLst>
      <p:ext uri="{BB962C8B-B14F-4D97-AF65-F5344CB8AC3E}">
        <p14:creationId xmlns:p14="http://schemas.microsoft.com/office/powerpoint/2010/main" val="108871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DE08D-90F5-48E9-A6CA-5B8EB62AD233}"/>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pl-PL"/>
          </a:p>
        </p:txBody>
      </p:sp>
      <p:sp>
        <p:nvSpPr>
          <p:cNvPr id="3" name="Vertical Text Placeholder 2">
            <a:extLst>
              <a:ext uri="{FF2B5EF4-FFF2-40B4-BE49-F238E27FC236}">
                <a16:creationId xmlns:a16="http://schemas.microsoft.com/office/drawing/2014/main" id="{596A8AA6-876D-400E-9246-07E7BBD3B58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059D309-E3A5-463A-A1F4-8BC2785CDDD7}"/>
              </a:ext>
            </a:extLst>
          </p:cNvPr>
          <p:cNvSpPr txBox="1">
            <a:spLocks noGrp="1"/>
          </p:cNvSpPr>
          <p:nvPr>
            <p:ph type="dt" sz="half" idx="7"/>
          </p:nvPr>
        </p:nvSpPr>
        <p:spPr/>
        <p:txBody>
          <a:bodyPr/>
          <a:lstStyle>
            <a:lvl1pPr>
              <a:defRPr/>
            </a:lvl1pPr>
          </a:lstStyle>
          <a:p>
            <a:pPr lvl="0"/>
            <a:fld id="{F6525C6D-86A7-4D60-A46B-391762D9A4C5}" type="datetime1">
              <a:rPr lang="pl-PL"/>
              <a:pPr lvl="0"/>
              <a:t>04.04.2022</a:t>
            </a:fld>
            <a:endParaRPr lang="pl-PL"/>
          </a:p>
        </p:txBody>
      </p:sp>
      <p:sp>
        <p:nvSpPr>
          <p:cNvPr id="5" name="Footer Placeholder 4">
            <a:extLst>
              <a:ext uri="{FF2B5EF4-FFF2-40B4-BE49-F238E27FC236}">
                <a16:creationId xmlns:a16="http://schemas.microsoft.com/office/drawing/2014/main" id="{7FD5B741-6680-40C8-ACDE-8F0952B9B04E}"/>
              </a:ext>
            </a:extLst>
          </p:cNvPr>
          <p:cNvSpPr txBox="1">
            <a:spLocks noGrp="1"/>
          </p:cNvSpPr>
          <p:nvPr>
            <p:ph type="ftr" sz="quarter" idx="9"/>
          </p:nvPr>
        </p:nvSpPr>
        <p:spPr/>
        <p:txBody>
          <a:bodyPr/>
          <a:lstStyle>
            <a:lvl1pPr>
              <a:defRPr/>
            </a:lvl1pPr>
          </a:lstStyle>
          <a:p>
            <a:pPr lvl="0"/>
            <a:endParaRPr lang="pl-PL"/>
          </a:p>
        </p:txBody>
      </p:sp>
      <p:sp>
        <p:nvSpPr>
          <p:cNvPr id="6" name="Slide Number Placeholder 5">
            <a:extLst>
              <a:ext uri="{FF2B5EF4-FFF2-40B4-BE49-F238E27FC236}">
                <a16:creationId xmlns:a16="http://schemas.microsoft.com/office/drawing/2014/main" id="{42E7BB9A-188A-4B7B-87C2-88DCABF0C18D}"/>
              </a:ext>
            </a:extLst>
          </p:cNvPr>
          <p:cNvSpPr txBox="1">
            <a:spLocks noGrp="1"/>
          </p:cNvSpPr>
          <p:nvPr>
            <p:ph type="sldNum" sz="quarter" idx="8"/>
          </p:nvPr>
        </p:nvSpPr>
        <p:spPr/>
        <p:txBody>
          <a:bodyPr/>
          <a:lstStyle>
            <a:lvl1pPr>
              <a:defRPr/>
            </a:lvl1pPr>
          </a:lstStyle>
          <a:p>
            <a:pPr lvl="0"/>
            <a:fld id="{D7879850-B4FF-40BC-8949-3A090DD1E568}" type="slidenum">
              <a:t>‹#›</a:t>
            </a:fld>
            <a:endParaRPr lang="pl-PL"/>
          </a:p>
        </p:txBody>
      </p:sp>
    </p:spTree>
    <p:extLst>
      <p:ext uri="{BB962C8B-B14F-4D97-AF65-F5344CB8AC3E}">
        <p14:creationId xmlns:p14="http://schemas.microsoft.com/office/powerpoint/2010/main" val="34820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CFE3-DCF8-4E54-9360-F2494B0C4BC6}"/>
              </a:ext>
            </a:extLst>
          </p:cNvPr>
          <p:cNvSpPr txBox="1">
            <a:spLocks noGrp="1"/>
          </p:cNvSpPr>
          <p:nvPr>
            <p:ph type="title"/>
          </p:nvPr>
        </p:nvSpPr>
        <p:spPr/>
        <p:txBody>
          <a:bodyPr/>
          <a:lstStyle>
            <a:lvl1pPr>
              <a:defRPr/>
            </a:lvl1pPr>
          </a:lstStyle>
          <a:p>
            <a:pPr lvl="0"/>
            <a:r>
              <a:rPr lang="en-US"/>
              <a:t>Click to edit Master title style</a:t>
            </a:r>
            <a:endParaRPr lang="pl-PL"/>
          </a:p>
        </p:txBody>
      </p:sp>
      <p:sp>
        <p:nvSpPr>
          <p:cNvPr id="3" name="Content Placeholder 2">
            <a:extLst>
              <a:ext uri="{FF2B5EF4-FFF2-40B4-BE49-F238E27FC236}">
                <a16:creationId xmlns:a16="http://schemas.microsoft.com/office/drawing/2014/main" id="{53977014-CD7A-4127-92EC-CB3120B352A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2E024F9-A589-4606-8917-299EB4775A94}"/>
              </a:ext>
            </a:extLst>
          </p:cNvPr>
          <p:cNvSpPr txBox="1">
            <a:spLocks noGrp="1"/>
          </p:cNvSpPr>
          <p:nvPr>
            <p:ph type="dt" sz="half" idx="7"/>
          </p:nvPr>
        </p:nvSpPr>
        <p:spPr/>
        <p:txBody>
          <a:bodyPr/>
          <a:lstStyle>
            <a:lvl1pPr>
              <a:defRPr/>
            </a:lvl1pPr>
          </a:lstStyle>
          <a:p>
            <a:pPr lvl="0"/>
            <a:fld id="{978CCF60-3E76-47BE-AAF1-DEDF38E848A9}" type="datetime1">
              <a:rPr lang="pl-PL"/>
              <a:pPr lvl="0"/>
              <a:t>04.04.2022</a:t>
            </a:fld>
            <a:endParaRPr lang="pl-PL"/>
          </a:p>
        </p:txBody>
      </p:sp>
      <p:sp>
        <p:nvSpPr>
          <p:cNvPr id="5" name="Footer Placeholder 4">
            <a:extLst>
              <a:ext uri="{FF2B5EF4-FFF2-40B4-BE49-F238E27FC236}">
                <a16:creationId xmlns:a16="http://schemas.microsoft.com/office/drawing/2014/main" id="{790FCF04-1D1F-4A34-82D7-8247178D568A}"/>
              </a:ext>
            </a:extLst>
          </p:cNvPr>
          <p:cNvSpPr txBox="1">
            <a:spLocks noGrp="1"/>
          </p:cNvSpPr>
          <p:nvPr>
            <p:ph type="ftr" sz="quarter" idx="9"/>
          </p:nvPr>
        </p:nvSpPr>
        <p:spPr/>
        <p:txBody>
          <a:bodyPr/>
          <a:lstStyle>
            <a:lvl1pPr>
              <a:defRPr/>
            </a:lvl1pPr>
          </a:lstStyle>
          <a:p>
            <a:pPr lvl="0"/>
            <a:endParaRPr lang="pl-PL"/>
          </a:p>
        </p:txBody>
      </p:sp>
      <p:sp>
        <p:nvSpPr>
          <p:cNvPr id="6" name="Slide Number Placeholder 5">
            <a:extLst>
              <a:ext uri="{FF2B5EF4-FFF2-40B4-BE49-F238E27FC236}">
                <a16:creationId xmlns:a16="http://schemas.microsoft.com/office/drawing/2014/main" id="{D2416691-817C-4F10-B07F-97749E9A77CD}"/>
              </a:ext>
            </a:extLst>
          </p:cNvPr>
          <p:cNvSpPr txBox="1">
            <a:spLocks noGrp="1"/>
          </p:cNvSpPr>
          <p:nvPr>
            <p:ph type="sldNum" sz="quarter" idx="8"/>
          </p:nvPr>
        </p:nvSpPr>
        <p:spPr/>
        <p:txBody>
          <a:bodyPr/>
          <a:lstStyle>
            <a:lvl1pPr>
              <a:defRPr/>
            </a:lvl1pPr>
          </a:lstStyle>
          <a:p>
            <a:pPr lvl="0"/>
            <a:fld id="{05D4FB63-F297-4413-B075-7806E0B809BF}" type="slidenum">
              <a:t>‹#›</a:t>
            </a:fld>
            <a:endParaRPr lang="pl-PL"/>
          </a:p>
        </p:txBody>
      </p:sp>
    </p:spTree>
    <p:extLst>
      <p:ext uri="{BB962C8B-B14F-4D97-AF65-F5344CB8AC3E}">
        <p14:creationId xmlns:p14="http://schemas.microsoft.com/office/powerpoint/2010/main" val="39467378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8D75-AA66-446A-8C85-9C4001DC8F7B}"/>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pl-PL"/>
          </a:p>
        </p:txBody>
      </p:sp>
      <p:sp>
        <p:nvSpPr>
          <p:cNvPr id="3" name="Text Placeholder 2">
            <a:extLst>
              <a:ext uri="{FF2B5EF4-FFF2-40B4-BE49-F238E27FC236}">
                <a16:creationId xmlns:a16="http://schemas.microsoft.com/office/drawing/2014/main" id="{F5393D2A-79DF-48DB-8045-5702D8B53C4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E06EC94-E2FC-42C3-8E14-AD780837F5D8}"/>
              </a:ext>
            </a:extLst>
          </p:cNvPr>
          <p:cNvSpPr txBox="1">
            <a:spLocks noGrp="1"/>
          </p:cNvSpPr>
          <p:nvPr>
            <p:ph type="dt" sz="half" idx="7"/>
          </p:nvPr>
        </p:nvSpPr>
        <p:spPr/>
        <p:txBody>
          <a:bodyPr/>
          <a:lstStyle>
            <a:lvl1pPr>
              <a:defRPr/>
            </a:lvl1pPr>
          </a:lstStyle>
          <a:p>
            <a:pPr lvl="0"/>
            <a:fld id="{39FE8255-4839-4B8A-AEB6-231FAF8C567C}" type="datetime1">
              <a:rPr lang="pl-PL"/>
              <a:pPr lvl="0"/>
              <a:t>04.04.2022</a:t>
            </a:fld>
            <a:endParaRPr lang="pl-PL"/>
          </a:p>
        </p:txBody>
      </p:sp>
      <p:sp>
        <p:nvSpPr>
          <p:cNvPr id="5" name="Footer Placeholder 4">
            <a:extLst>
              <a:ext uri="{FF2B5EF4-FFF2-40B4-BE49-F238E27FC236}">
                <a16:creationId xmlns:a16="http://schemas.microsoft.com/office/drawing/2014/main" id="{02BC6EAC-6627-43B6-B5AD-4B65A590D1E6}"/>
              </a:ext>
            </a:extLst>
          </p:cNvPr>
          <p:cNvSpPr txBox="1">
            <a:spLocks noGrp="1"/>
          </p:cNvSpPr>
          <p:nvPr>
            <p:ph type="ftr" sz="quarter" idx="9"/>
          </p:nvPr>
        </p:nvSpPr>
        <p:spPr/>
        <p:txBody>
          <a:bodyPr/>
          <a:lstStyle>
            <a:lvl1pPr>
              <a:defRPr/>
            </a:lvl1pPr>
          </a:lstStyle>
          <a:p>
            <a:pPr lvl="0"/>
            <a:endParaRPr lang="pl-PL"/>
          </a:p>
        </p:txBody>
      </p:sp>
      <p:sp>
        <p:nvSpPr>
          <p:cNvPr id="6" name="Slide Number Placeholder 5">
            <a:extLst>
              <a:ext uri="{FF2B5EF4-FFF2-40B4-BE49-F238E27FC236}">
                <a16:creationId xmlns:a16="http://schemas.microsoft.com/office/drawing/2014/main" id="{3F248213-651F-46AD-BA77-DD837F83995A}"/>
              </a:ext>
            </a:extLst>
          </p:cNvPr>
          <p:cNvSpPr txBox="1">
            <a:spLocks noGrp="1"/>
          </p:cNvSpPr>
          <p:nvPr>
            <p:ph type="sldNum" sz="quarter" idx="8"/>
          </p:nvPr>
        </p:nvSpPr>
        <p:spPr/>
        <p:txBody>
          <a:bodyPr/>
          <a:lstStyle>
            <a:lvl1pPr>
              <a:defRPr/>
            </a:lvl1pPr>
          </a:lstStyle>
          <a:p>
            <a:pPr lvl="0"/>
            <a:fld id="{829BED39-58AF-4F86-A21A-354463C29FFB}" type="slidenum">
              <a:t>‹#›</a:t>
            </a:fld>
            <a:endParaRPr lang="pl-PL"/>
          </a:p>
        </p:txBody>
      </p:sp>
    </p:spTree>
    <p:extLst>
      <p:ext uri="{BB962C8B-B14F-4D97-AF65-F5344CB8AC3E}">
        <p14:creationId xmlns:p14="http://schemas.microsoft.com/office/powerpoint/2010/main" val="70634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F623-5D16-4333-836A-30E809EB4E98}"/>
              </a:ext>
            </a:extLst>
          </p:cNvPr>
          <p:cNvSpPr txBox="1">
            <a:spLocks noGrp="1"/>
          </p:cNvSpPr>
          <p:nvPr>
            <p:ph type="title"/>
          </p:nvPr>
        </p:nvSpPr>
        <p:spPr/>
        <p:txBody>
          <a:bodyPr/>
          <a:lstStyle>
            <a:lvl1pPr>
              <a:defRPr/>
            </a:lvl1pPr>
          </a:lstStyle>
          <a:p>
            <a:pPr lvl="0"/>
            <a:r>
              <a:rPr lang="en-US"/>
              <a:t>Click to edit Master title style</a:t>
            </a:r>
            <a:endParaRPr lang="pl-PL"/>
          </a:p>
        </p:txBody>
      </p:sp>
      <p:sp>
        <p:nvSpPr>
          <p:cNvPr id="3" name="Content Placeholder 2">
            <a:extLst>
              <a:ext uri="{FF2B5EF4-FFF2-40B4-BE49-F238E27FC236}">
                <a16:creationId xmlns:a16="http://schemas.microsoft.com/office/drawing/2014/main" id="{E975A8B1-7E97-409E-84D0-B1DDF0F59AD7}"/>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024C522-82F7-4918-9F54-D7441EF15310}"/>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6D38430A-8BBF-4CB2-A965-E6BD9DDC628B}"/>
              </a:ext>
            </a:extLst>
          </p:cNvPr>
          <p:cNvSpPr txBox="1">
            <a:spLocks noGrp="1"/>
          </p:cNvSpPr>
          <p:nvPr>
            <p:ph type="dt" sz="half" idx="7"/>
          </p:nvPr>
        </p:nvSpPr>
        <p:spPr/>
        <p:txBody>
          <a:bodyPr/>
          <a:lstStyle>
            <a:lvl1pPr>
              <a:defRPr/>
            </a:lvl1pPr>
          </a:lstStyle>
          <a:p>
            <a:pPr lvl="0"/>
            <a:fld id="{2FC4EA9E-1E58-4D67-809D-A7A9EFF1404E}" type="datetime1">
              <a:rPr lang="pl-PL"/>
              <a:pPr lvl="0"/>
              <a:t>04.04.2022</a:t>
            </a:fld>
            <a:endParaRPr lang="pl-PL"/>
          </a:p>
        </p:txBody>
      </p:sp>
      <p:sp>
        <p:nvSpPr>
          <p:cNvPr id="6" name="Footer Placeholder 5">
            <a:extLst>
              <a:ext uri="{FF2B5EF4-FFF2-40B4-BE49-F238E27FC236}">
                <a16:creationId xmlns:a16="http://schemas.microsoft.com/office/drawing/2014/main" id="{EA47E562-4732-4347-BA7C-6A04488DBA98}"/>
              </a:ext>
            </a:extLst>
          </p:cNvPr>
          <p:cNvSpPr txBox="1">
            <a:spLocks noGrp="1"/>
          </p:cNvSpPr>
          <p:nvPr>
            <p:ph type="ftr" sz="quarter" idx="9"/>
          </p:nvPr>
        </p:nvSpPr>
        <p:spPr/>
        <p:txBody>
          <a:bodyPr/>
          <a:lstStyle>
            <a:lvl1pPr>
              <a:defRPr/>
            </a:lvl1pPr>
          </a:lstStyle>
          <a:p>
            <a:pPr lvl="0"/>
            <a:endParaRPr lang="pl-PL"/>
          </a:p>
        </p:txBody>
      </p:sp>
      <p:sp>
        <p:nvSpPr>
          <p:cNvPr id="7" name="Slide Number Placeholder 6">
            <a:extLst>
              <a:ext uri="{FF2B5EF4-FFF2-40B4-BE49-F238E27FC236}">
                <a16:creationId xmlns:a16="http://schemas.microsoft.com/office/drawing/2014/main" id="{9E522876-370B-41BE-B883-FF5E02836334}"/>
              </a:ext>
            </a:extLst>
          </p:cNvPr>
          <p:cNvSpPr txBox="1">
            <a:spLocks noGrp="1"/>
          </p:cNvSpPr>
          <p:nvPr>
            <p:ph type="sldNum" sz="quarter" idx="8"/>
          </p:nvPr>
        </p:nvSpPr>
        <p:spPr/>
        <p:txBody>
          <a:bodyPr/>
          <a:lstStyle>
            <a:lvl1pPr>
              <a:defRPr/>
            </a:lvl1pPr>
          </a:lstStyle>
          <a:p>
            <a:pPr lvl="0"/>
            <a:fld id="{F471539D-41E9-4DBE-B38E-BDB93E8E514C}" type="slidenum">
              <a:t>‹#›</a:t>
            </a:fld>
            <a:endParaRPr lang="pl-PL"/>
          </a:p>
        </p:txBody>
      </p:sp>
    </p:spTree>
    <p:extLst>
      <p:ext uri="{BB962C8B-B14F-4D97-AF65-F5344CB8AC3E}">
        <p14:creationId xmlns:p14="http://schemas.microsoft.com/office/powerpoint/2010/main" val="785686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2F2C-1197-4D36-81D6-AEAFD7BDD14E}"/>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pl-PL"/>
          </a:p>
        </p:txBody>
      </p:sp>
      <p:sp>
        <p:nvSpPr>
          <p:cNvPr id="3" name="Text Placeholder 2">
            <a:extLst>
              <a:ext uri="{FF2B5EF4-FFF2-40B4-BE49-F238E27FC236}">
                <a16:creationId xmlns:a16="http://schemas.microsoft.com/office/drawing/2014/main" id="{9F3D1F25-326F-4B6B-B35A-7338F9F6DC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DA65CFF2-ABC3-4E7F-8E13-74C74B9C58B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0EC2F40A-FF05-4C83-A2C1-DC83D3BF74D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EE2DA470-A675-4D3F-AB53-918941F0524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ACF0F23D-319B-4631-9898-BA4BABBB2BBE}"/>
              </a:ext>
            </a:extLst>
          </p:cNvPr>
          <p:cNvSpPr txBox="1">
            <a:spLocks noGrp="1"/>
          </p:cNvSpPr>
          <p:nvPr>
            <p:ph type="dt" sz="half" idx="7"/>
          </p:nvPr>
        </p:nvSpPr>
        <p:spPr/>
        <p:txBody>
          <a:bodyPr/>
          <a:lstStyle>
            <a:lvl1pPr>
              <a:defRPr/>
            </a:lvl1pPr>
          </a:lstStyle>
          <a:p>
            <a:pPr lvl="0"/>
            <a:fld id="{E0C2CCCC-07D7-48A9-A07A-DCC019F3011F}" type="datetime1">
              <a:rPr lang="pl-PL"/>
              <a:pPr lvl="0"/>
              <a:t>04.04.2022</a:t>
            </a:fld>
            <a:endParaRPr lang="pl-PL"/>
          </a:p>
        </p:txBody>
      </p:sp>
      <p:sp>
        <p:nvSpPr>
          <p:cNvPr id="8" name="Footer Placeholder 7">
            <a:extLst>
              <a:ext uri="{FF2B5EF4-FFF2-40B4-BE49-F238E27FC236}">
                <a16:creationId xmlns:a16="http://schemas.microsoft.com/office/drawing/2014/main" id="{892FA72F-8B45-440A-B965-E89E9BD59A6A}"/>
              </a:ext>
            </a:extLst>
          </p:cNvPr>
          <p:cNvSpPr txBox="1">
            <a:spLocks noGrp="1"/>
          </p:cNvSpPr>
          <p:nvPr>
            <p:ph type="ftr" sz="quarter" idx="9"/>
          </p:nvPr>
        </p:nvSpPr>
        <p:spPr/>
        <p:txBody>
          <a:bodyPr/>
          <a:lstStyle>
            <a:lvl1pPr>
              <a:defRPr/>
            </a:lvl1pPr>
          </a:lstStyle>
          <a:p>
            <a:pPr lvl="0"/>
            <a:endParaRPr lang="pl-PL"/>
          </a:p>
        </p:txBody>
      </p:sp>
      <p:sp>
        <p:nvSpPr>
          <p:cNvPr id="9" name="Slide Number Placeholder 8">
            <a:extLst>
              <a:ext uri="{FF2B5EF4-FFF2-40B4-BE49-F238E27FC236}">
                <a16:creationId xmlns:a16="http://schemas.microsoft.com/office/drawing/2014/main" id="{D947318F-1496-4AFA-BFD6-F157F49896E4}"/>
              </a:ext>
            </a:extLst>
          </p:cNvPr>
          <p:cNvSpPr txBox="1">
            <a:spLocks noGrp="1"/>
          </p:cNvSpPr>
          <p:nvPr>
            <p:ph type="sldNum" sz="quarter" idx="8"/>
          </p:nvPr>
        </p:nvSpPr>
        <p:spPr/>
        <p:txBody>
          <a:bodyPr/>
          <a:lstStyle>
            <a:lvl1pPr>
              <a:defRPr/>
            </a:lvl1pPr>
          </a:lstStyle>
          <a:p>
            <a:pPr lvl="0"/>
            <a:fld id="{7976595D-ABC7-4B45-A9A6-D9E0B63C3D3B}" type="slidenum">
              <a:t>‹#›</a:t>
            </a:fld>
            <a:endParaRPr lang="pl-PL"/>
          </a:p>
        </p:txBody>
      </p:sp>
    </p:spTree>
    <p:extLst>
      <p:ext uri="{BB962C8B-B14F-4D97-AF65-F5344CB8AC3E}">
        <p14:creationId xmlns:p14="http://schemas.microsoft.com/office/powerpoint/2010/main" val="43536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F233-06A4-441D-A15F-E5E04738C329}"/>
              </a:ext>
            </a:extLst>
          </p:cNvPr>
          <p:cNvSpPr txBox="1">
            <a:spLocks noGrp="1"/>
          </p:cNvSpPr>
          <p:nvPr>
            <p:ph type="title"/>
          </p:nvPr>
        </p:nvSpPr>
        <p:spPr/>
        <p:txBody>
          <a:bodyPr/>
          <a:lstStyle>
            <a:lvl1pPr>
              <a:defRPr/>
            </a:lvl1pPr>
          </a:lstStyle>
          <a:p>
            <a:pPr lvl="0"/>
            <a:r>
              <a:rPr lang="en-US"/>
              <a:t>Click to edit Master title style</a:t>
            </a:r>
            <a:endParaRPr lang="pl-PL"/>
          </a:p>
        </p:txBody>
      </p:sp>
      <p:sp>
        <p:nvSpPr>
          <p:cNvPr id="3" name="Date Placeholder 2">
            <a:extLst>
              <a:ext uri="{FF2B5EF4-FFF2-40B4-BE49-F238E27FC236}">
                <a16:creationId xmlns:a16="http://schemas.microsoft.com/office/drawing/2014/main" id="{D6B45935-AC56-46E3-AAC9-44CE8550FC44}"/>
              </a:ext>
            </a:extLst>
          </p:cNvPr>
          <p:cNvSpPr txBox="1">
            <a:spLocks noGrp="1"/>
          </p:cNvSpPr>
          <p:nvPr>
            <p:ph type="dt" sz="half" idx="7"/>
          </p:nvPr>
        </p:nvSpPr>
        <p:spPr/>
        <p:txBody>
          <a:bodyPr/>
          <a:lstStyle>
            <a:lvl1pPr>
              <a:defRPr/>
            </a:lvl1pPr>
          </a:lstStyle>
          <a:p>
            <a:pPr lvl="0"/>
            <a:fld id="{8FB39AAC-EE0E-4E7C-BF52-9825916A7B96}" type="datetime1">
              <a:rPr lang="pl-PL"/>
              <a:pPr lvl="0"/>
              <a:t>04.04.2022</a:t>
            </a:fld>
            <a:endParaRPr lang="pl-PL"/>
          </a:p>
        </p:txBody>
      </p:sp>
      <p:sp>
        <p:nvSpPr>
          <p:cNvPr id="4" name="Footer Placeholder 3">
            <a:extLst>
              <a:ext uri="{FF2B5EF4-FFF2-40B4-BE49-F238E27FC236}">
                <a16:creationId xmlns:a16="http://schemas.microsoft.com/office/drawing/2014/main" id="{C7EE196E-A2D8-4607-8734-21ECE0A5CDDE}"/>
              </a:ext>
            </a:extLst>
          </p:cNvPr>
          <p:cNvSpPr txBox="1">
            <a:spLocks noGrp="1"/>
          </p:cNvSpPr>
          <p:nvPr>
            <p:ph type="ftr" sz="quarter" idx="9"/>
          </p:nvPr>
        </p:nvSpPr>
        <p:spPr/>
        <p:txBody>
          <a:bodyPr/>
          <a:lstStyle>
            <a:lvl1pPr>
              <a:defRPr/>
            </a:lvl1pPr>
          </a:lstStyle>
          <a:p>
            <a:pPr lvl="0"/>
            <a:endParaRPr lang="pl-PL"/>
          </a:p>
        </p:txBody>
      </p:sp>
      <p:sp>
        <p:nvSpPr>
          <p:cNvPr id="5" name="Slide Number Placeholder 4">
            <a:extLst>
              <a:ext uri="{FF2B5EF4-FFF2-40B4-BE49-F238E27FC236}">
                <a16:creationId xmlns:a16="http://schemas.microsoft.com/office/drawing/2014/main" id="{22B2A2B2-96E1-4648-BA10-13D394CB879E}"/>
              </a:ext>
            </a:extLst>
          </p:cNvPr>
          <p:cNvSpPr txBox="1">
            <a:spLocks noGrp="1"/>
          </p:cNvSpPr>
          <p:nvPr>
            <p:ph type="sldNum" sz="quarter" idx="8"/>
          </p:nvPr>
        </p:nvSpPr>
        <p:spPr/>
        <p:txBody>
          <a:bodyPr/>
          <a:lstStyle>
            <a:lvl1pPr>
              <a:defRPr/>
            </a:lvl1pPr>
          </a:lstStyle>
          <a:p>
            <a:pPr lvl="0"/>
            <a:fld id="{64F54534-C2FD-44AB-9E17-26FBD147E73D}" type="slidenum">
              <a:t>‹#›</a:t>
            </a:fld>
            <a:endParaRPr lang="pl-PL"/>
          </a:p>
        </p:txBody>
      </p:sp>
    </p:spTree>
    <p:extLst>
      <p:ext uri="{BB962C8B-B14F-4D97-AF65-F5344CB8AC3E}">
        <p14:creationId xmlns:p14="http://schemas.microsoft.com/office/powerpoint/2010/main" val="345569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F7F08-B757-41DE-A74E-28C0EC72C78E}"/>
              </a:ext>
            </a:extLst>
          </p:cNvPr>
          <p:cNvSpPr txBox="1">
            <a:spLocks noGrp="1"/>
          </p:cNvSpPr>
          <p:nvPr>
            <p:ph type="dt" sz="half" idx="7"/>
          </p:nvPr>
        </p:nvSpPr>
        <p:spPr/>
        <p:txBody>
          <a:bodyPr/>
          <a:lstStyle>
            <a:lvl1pPr>
              <a:defRPr/>
            </a:lvl1pPr>
          </a:lstStyle>
          <a:p>
            <a:pPr lvl="0"/>
            <a:fld id="{02B72F94-BB3D-420E-AF8B-ACC66008B133}" type="datetime1">
              <a:rPr lang="pl-PL"/>
              <a:pPr lvl="0"/>
              <a:t>04.04.2022</a:t>
            </a:fld>
            <a:endParaRPr lang="pl-PL"/>
          </a:p>
        </p:txBody>
      </p:sp>
      <p:sp>
        <p:nvSpPr>
          <p:cNvPr id="3" name="Footer Placeholder 2">
            <a:extLst>
              <a:ext uri="{FF2B5EF4-FFF2-40B4-BE49-F238E27FC236}">
                <a16:creationId xmlns:a16="http://schemas.microsoft.com/office/drawing/2014/main" id="{F846F40A-DDC8-47DA-A737-34F093B489A8}"/>
              </a:ext>
            </a:extLst>
          </p:cNvPr>
          <p:cNvSpPr txBox="1">
            <a:spLocks noGrp="1"/>
          </p:cNvSpPr>
          <p:nvPr>
            <p:ph type="ftr" sz="quarter" idx="9"/>
          </p:nvPr>
        </p:nvSpPr>
        <p:spPr/>
        <p:txBody>
          <a:bodyPr/>
          <a:lstStyle>
            <a:lvl1pPr>
              <a:defRPr/>
            </a:lvl1pPr>
          </a:lstStyle>
          <a:p>
            <a:pPr lvl="0"/>
            <a:endParaRPr lang="pl-PL"/>
          </a:p>
        </p:txBody>
      </p:sp>
      <p:sp>
        <p:nvSpPr>
          <p:cNvPr id="4" name="Slide Number Placeholder 3">
            <a:extLst>
              <a:ext uri="{FF2B5EF4-FFF2-40B4-BE49-F238E27FC236}">
                <a16:creationId xmlns:a16="http://schemas.microsoft.com/office/drawing/2014/main" id="{F6D482C4-3DF7-4D83-A65B-DB824F5A4B2C}"/>
              </a:ext>
            </a:extLst>
          </p:cNvPr>
          <p:cNvSpPr txBox="1">
            <a:spLocks noGrp="1"/>
          </p:cNvSpPr>
          <p:nvPr>
            <p:ph type="sldNum" sz="quarter" idx="8"/>
          </p:nvPr>
        </p:nvSpPr>
        <p:spPr/>
        <p:txBody>
          <a:bodyPr/>
          <a:lstStyle>
            <a:lvl1pPr>
              <a:defRPr/>
            </a:lvl1pPr>
          </a:lstStyle>
          <a:p>
            <a:pPr lvl="0"/>
            <a:fld id="{01FEE33A-3C57-4032-B881-373B72500FBA}" type="slidenum">
              <a:t>‹#›</a:t>
            </a:fld>
            <a:endParaRPr lang="pl-PL"/>
          </a:p>
        </p:txBody>
      </p:sp>
    </p:spTree>
    <p:extLst>
      <p:ext uri="{BB962C8B-B14F-4D97-AF65-F5344CB8AC3E}">
        <p14:creationId xmlns:p14="http://schemas.microsoft.com/office/powerpoint/2010/main" val="268543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922-3DE3-4B7F-B5FF-667740652DBB}"/>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pl-PL"/>
          </a:p>
        </p:txBody>
      </p:sp>
      <p:sp>
        <p:nvSpPr>
          <p:cNvPr id="3" name="Content Placeholder 2">
            <a:extLst>
              <a:ext uri="{FF2B5EF4-FFF2-40B4-BE49-F238E27FC236}">
                <a16:creationId xmlns:a16="http://schemas.microsoft.com/office/drawing/2014/main" id="{BA2DB0B0-99CA-4E5D-98CB-6C919613B00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6FAEA6E-281A-4C46-8BB5-637D0F0971F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A4DC448-CD6D-4EBB-AC8D-5A893876D690}"/>
              </a:ext>
            </a:extLst>
          </p:cNvPr>
          <p:cNvSpPr txBox="1">
            <a:spLocks noGrp="1"/>
          </p:cNvSpPr>
          <p:nvPr>
            <p:ph type="dt" sz="half" idx="7"/>
          </p:nvPr>
        </p:nvSpPr>
        <p:spPr/>
        <p:txBody>
          <a:bodyPr/>
          <a:lstStyle>
            <a:lvl1pPr>
              <a:defRPr/>
            </a:lvl1pPr>
          </a:lstStyle>
          <a:p>
            <a:pPr lvl="0"/>
            <a:fld id="{690723B5-03BD-476F-B4E3-F664C08739CC}" type="datetime1">
              <a:rPr lang="pl-PL"/>
              <a:pPr lvl="0"/>
              <a:t>04.04.2022</a:t>
            </a:fld>
            <a:endParaRPr lang="pl-PL"/>
          </a:p>
        </p:txBody>
      </p:sp>
      <p:sp>
        <p:nvSpPr>
          <p:cNvPr id="6" name="Footer Placeholder 5">
            <a:extLst>
              <a:ext uri="{FF2B5EF4-FFF2-40B4-BE49-F238E27FC236}">
                <a16:creationId xmlns:a16="http://schemas.microsoft.com/office/drawing/2014/main" id="{E870D6FA-D785-47E4-A63E-056C8266FE08}"/>
              </a:ext>
            </a:extLst>
          </p:cNvPr>
          <p:cNvSpPr txBox="1">
            <a:spLocks noGrp="1"/>
          </p:cNvSpPr>
          <p:nvPr>
            <p:ph type="ftr" sz="quarter" idx="9"/>
          </p:nvPr>
        </p:nvSpPr>
        <p:spPr/>
        <p:txBody>
          <a:bodyPr/>
          <a:lstStyle>
            <a:lvl1pPr>
              <a:defRPr/>
            </a:lvl1pPr>
          </a:lstStyle>
          <a:p>
            <a:pPr lvl="0"/>
            <a:endParaRPr lang="pl-PL"/>
          </a:p>
        </p:txBody>
      </p:sp>
      <p:sp>
        <p:nvSpPr>
          <p:cNvPr id="7" name="Slide Number Placeholder 6">
            <a:extLst>
              <a:ext uri="{FF2B5EF4-FFF2-40B4-BE49-F238E27FC236}">
                <a16:creationId xmlns:a16="http://schemas.microsoft.com/office/drawing/2014/main" id="{35114FD8-CFC4-4ED3-AE92-AD4ECC43FCB7}"/>
              </a:ext>
            </a:extLst>
          </p:cNvPr>
          <p:cNvSpPr txBox="1">
            <a:spLocks noGrp="1"/>
          </p:cNvSpPr>
          <p:nvPr>
            <p:ph type="sldNum" sz="quarter" idx="8"/>
          </p:nvPr>
        </p:nvSpPr>
        <p:spPr/>
        <p:txBody>
          <a:bodyPr/>
          <a:lstStyle>
            <a:lvl1pPr>
              <a:defRPr/>
            </a:lvl1pPr>
          </a:lstStyle>
          <a:p>
            <a:pPr lvl="0"/>
            <a:fld id="{B7E50C17-7AC2-41DD-9C96-4D19EE085FB4}" type="slidenum">
              <a:t>‹#›</a:t>
            </a:fld>
            <a:endParaRPr lang="pl-PL"/>
          </a:p>
        </p:txBody>
      </p:sp>
    </p:spTree>
    <p:extLst>
      <p:ext uri="{BB962C8B-B14F-4D97-AF65-F5344CB8AC3E}">
        <p14:creationId xmlns:p14="http://schemas.microsoft.com/office/powerpoint/2010/main" val="22329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313F-3FE1-4957-82BD-4148B392A35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pl-PL"/>
          </a:p>
        </p:txBody>
      </p:sp>
      <p:sp>
        <p:nvSpPr>
          <p:cNvPr id="3" name="Picture Placeholder 2">
            <a:extLst>
              <a:ext uri="{FF2B5EF4-FFF2-40B4-BE49-F238E27FC236}">
                <a16:creationId xmlns:a16="http://schemas.microsoft.com/office/drawing/2014/main" id="{AD5D77C9-C534-4F1A-BF37-D8E7627BA520}"/>
              </a:ext>
            </a:extLst>
          </p:cNvPr>
          <p:cNvSpPr txBox="1">
            <a:spLocks noGrp="1"/>
          </p:cNvSpPr>
          <p:nvPr>
            <p:ph type="pic" idx="1"/>
          </p:nvPr>
        </p:nvSpPr>
        <p:spPr>
          <a:xfrm>
            <a:off x="5183184" y="987423"/>
            <a:ext cx="6172200" cy="4873623"/>
          </a:xfrm>
        </p:spPr>
        <p:txBody>
          <a:bodyPr/>
          <a:lstStyle>
            <a:lvl1pPr marL="0" indent="0">
              <a:buNone/>
              <a:defRPr lang="pl-PL" sz="3200"/>
            </a:lvl1pPr>
          </a:lstStyle>
          <a:p>
            <a:pPr lvl="0"/>
            <a:endParaRPr lang="pl-PL"/>
          </a:p>
        </p:txBody>
      </p:sp>
      <p:sp>
        <p:nvSpPr>
          <p:cNvPr id="4" name="Text Placeholder 3">
            <a:extLst>
              <a:ext uri="{FF2B5EF4-FFF2-40B4-BE49-F238E27FC236}">
                <a16:creationId xmlns:a16="http://schemas.microsoft.com/office/drawing/2014/main" id="{082CB9F5-A6E7-4DF0-91A8-E0D38AEAB5E9}"/>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B9FAF96-1CC7-4F4F-9379-CFE1980A7BE7}"/>
              </a:ext>
            </a:extLst>
          </p:cNvPr>
          <p:cNvSpPr txBox="1">
            <a:spLocks noGrp="1"/>
          </p:cNvSpPr>
          <p:nvPr>
            <p:ph type="dt" sz="half" idx="7"/>
          </p:nvPr>
        </p:nvSpPr>
        <p:spPr/>
        <p:txBody>
          <a:bodyPr/>
          <a:lstStyle>
            <a:lvl1pPr>
              <a:defRPr/>
            </a:lvl1pPr>
          </a:lstStyle>
          <a:p>
            <a:pPr lvl="0"/>
            <a:fld id="{1180025A-AB35-49E9-B061-794E1131045B}" type="datetime1">
              <a:rPr lang="pl-PL"/>
              <a:pPr lvl="0"/>
              <a:t>04.04.2022</a:t>
            </a:fld>
            <a:endParaRPr lang="pl-PL"/>
          </a:p>
        </p:txBody>
      </p:sp>
      <p:sp>
        <p:nvSpPr>
          <p:cNvPr id="6" name="Footer Placeholder 5">
            <a:extLst>
              <a:ext uri="{FF2B5EF4-FFF2-40B4-BE49-F238E27FC236}">
                <a16:creationId xmlns:a16="http://schemas.microsoft.com/office/drawing/2014/main" id="{7B13A992-02D2-480F-8698-4A1E2F10E960}"/>
              </a:ext>
            </a:extLst>
          </p:cNvPr>
          <p:cNvSpPr txBox="1">
            <a:spLocks noGrp="1"/>
          </p:cNvSpPr>
          <p:nvPr>
            <p:ph type="ftr" sz="quarter" idx="9"/>
          </p:nvPr>
        </p:nvSpPr>
        <p:spPr/>
        <p:txBody>
          <a:bodyPr/>
          <a:lstStyle>
            <a:lvl1pPr>
              <a:defRPr/>
            </a:lvl1pPr>
          </a:lstStyle>
          <a:p>
            <a:pPr lvl="0"/>
            <a:endParaRPr lang="pl-PL"/>
          </a:p>
        </p:txBody>
      </p:sp>
      <p:sp>
        <p:nvSpPr>
          <p:cNvPr id="7" name="Slide Number Placeholder 6">
            <a:extLst>
              <a:ext uri="{FF2B5EF4-FFF2-40B4-BE49-F238E27FC236}">
                <a16:creationId xmlns:a16="http://schemas.microsoft.com/office/drawing/2014/main" id="{6197BA7A-12EB-45B7-8A37-BAAABFDD67BC}"/>
              </a:ext>
            </a:extLst>
          </p:cNvPr>
          <p:cNvSpPr txBox="1">
            <a:spLocks noGrp="1"/>
          </p:cNvSpPr>
          <p:nvPr>
            <p:ph type="sldNum" sz="quarter" idx="8"/>
          </p:nvPr>
        </p:nvSpPr>
        <p:spPr/>
        <p:txBody>
          <a:bodyPr/>
          <a:lstStyle>
            <a:lvl1pPr>
              <a:defRPr/>
            </a:lvl1pPr>
          </a:lstStyle>
          <a:p>
            <a:pPr lvl="0"/>
            <a:fld id="{3A531A6E-0552-4209-B5C1-17036FDE6349}" type="slidenum">
              <a:t>‹#›</a:t>
            </a:fld>
            <a:endParaRPr lang="pl-PL"/>
          </a:p>
        </p:txBody>
      </p:sp>
    </p:spTree>
    <p:extLst>
      <p:ext uri="{BB962C8B-B14F-4D97-AF65-F5344CB8AC3E}">
        <p14:creationId xmlns:p14="http://schemas.microsoft.com/office/powerpoint/2010/main" val="60330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7D073-F50C-466D-9C87-E720C8505E5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pl-PL"/>
          </a:p>
        </p:txBody>
      </p:sp>
      <p:sp>
        <p:nvSpPr>
          <p:cNvPr id="3" name="Text Placeholder 2">
            <a:extLst>
              <a:ext uri="{FF2B5EF4-FFF2-40B4-BE49-F238E27FC236}">
                <a16:creationId xmlns:a16="http://schemas.microsoft.com/office/drawing/2014/main" id="{17B498CE-8E8F-4497-B796-07A69CF6DA61}"/>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1749E3E-B9A8-49BA-B625-377A430F6FF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fld id="{012D8519-3A3E-4B38-99E5-5A3336EC65F3}" type="datetime1">
              <a:rPr lang="pl-PL"/>
              <a:pPr lvl="0"/>
              <a:t>04.04.2022</a:t>
            </a:fld>
            <a:endParaRPr lang="pl-PL"/>
          </a:p>
        </p:txBody>
      </p:sp>
      <p:sp>
        <p:nvSpPr>
          <p:cNvPr id="5" name="Footer Placeholder 4">
            <a:extLst>
              <a:ext uri="{FF2B5EF4-FFF2-40B4-BE49-F238E27FC236}">
                <a16:creationId xmlns:a16="http://schemas.microsoft.com/office/drawing/2014/main" id="{000C1AAC-6E77-4038-A1A0-38EB358A270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endParaRPr lang="pl-PL"/>
          </a:p>
        </p:txBody>
      </p:sp>
      <p:sp>
        <p:nvSpPr>
          <p:cNvPr id="6" name="Slide Number Placeholder 5">
            <a:extLst>
              <a:ext uri="{FF2B5EF4-FFF2-40B4-BE49-F238E27FC236}">
                <a16:creationId xmlns:a16="http://schemas.microsoft.com/office/drawing/2014/main" id="{A80FA2F1-8B8A-47D2-949D-0EAD572EB81B}"/>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fld id="{3CE0EB15-D9EF-43BA-8C22-C8630AA92702}" type="slidenum">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MySQL" TargetMode="External"/><Relationship Id="rId2" Type="http://schemas.openxmlformats.org/officeDocument/2006/relationships/hyperlink" Target="https://en.wikipedia.org/wiki/Database" TargetMode="External"/><Relationship Id="rId1" Type="http://schemas.openxmlformats.org/officeDocument/2006/relationships/slideLayout" Target="../slideLayouts/slideLayout2.xml"/><Relationship Id="rId6" Type="http://schemas.openxmlformats.org/officeDocument/2006/relationships/hyperlink" Target="https://fmhelp.filemaker.com/help/18/fmp/en/index.html#page/FMP_Help/many-to-many-relationships.html" TargetMode="External"/><Relationship Id="rId5" Type="http://schemas.openxmlformats.org/officeDocument/2006/relationships/hyperlink" Target="https://en.wikipedia.org/wiki/Foreign_key" TargetMode="External"/><Relationship Id="rId4" Type="http://schemas.openxmlformats.org/officeDocument/2006/relationships/hyperlink" Target="https://en.wikipedia.org/wiki/Primary_ke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6EA20-5204-4BD8-A098-85104B36CF6E}"/>
              </a:ext>
            </a:extLst>
          </p:cNvPr>
          <p:cNvSpPr txBox="1">
            <a:spLocks noGrp="1"/>
          </p:cNvSpPr>
          <p:nvPr>
            <p:ph type="title"/>
          </p:nvPr>
        </p:nvSpPr>
        <p:spPr>
          <a:xfrm>
            <a:off x="2938978" y="2867507"/>
            <a:ext cx="6305903" cy="942914"/>
          </a:xfrm>
        </p:spPr>
        <p:txBody>
          <a:bodyPr vert="horz" lIns="91440" tIns="45720" rIns="91440" bIns="45720" rtlCol="0" anchor="b">
            <a:normAutofit/>
          </a:bodyPr>
          <a:lstStyle/>
          <a:p>
            <a:pPr lvl="0" algn="ctr">
              <a:spcBef>
                <a:spcPct val="0"/>
              </a:spcBef>
            </a:pPr>
            <a:r>
              <a:rPr lang="en-US" sz="5400" b="1" i="1" kern="1200">
                <a:solidFill>
                  <a:schemeClr val="bg1"/>
                </a:solidFill>
                <a:latin typeface="+mj-lt"/>
                <a:ea typeface="+mj-ea"/>
                <a:cs typeface="+mj-cs"/>
              </a:rPr>
              <a:t>DiscerdDB</a:t>
            </a: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pPr lvl="0"/>
            <a:r>
              <a:rPr lang="pl-PL" err="1"/>
              <a:t>permission</a:t>
            </a:r>
            <a:r>
              <a:rPr lang="pl-PL"/>
              <a:t>:</a:t>
            </a: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ea typeface="Calibri"/>
                <a:cs typeface="Calibri"/>
              </a:rPr>
              <a:t>permission table is used for customizing permissions and privileges of different roles and/or persons on different channels </a:t>
            </a:r>
            <a:endParaRPr lang="en-US"/>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permissionID</a:t>
            </a:r>
            <a:r>
              <a:rPr lang="en-GB" sz="2000" b="1" i="1">
                <a:solidFill>
                  <a:srgbClr val="0070C0"/>
                </a:solidFill>
                <a:ea typeface="Calibri"/>
                <a:cs typeface="Calibri"/>
              </a:rPr>
              <a:t>` </a:t>
            </a:r>
            <a:r>
              <a:rPr lang="en-GB" sz="2000" b="1">
                <a:ea typeface="Calibri"/>
                <a:cs typeface="Calibri"/>
              </a:rPr>
              <a:t>Primary key of the table </a:t>
            </a:r>
            <a:endParaRPr lang="en-US">
              <a:ea typeface="Calibri"/>
              <a:cs typeface="Calibri"/>
            </a:endParaRP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permission_name</a:t>
            </a:r>
            <a:r>
              <a:rPr lang="en-GB" sz="2000" b="1" i="1">
                <a:solidFill>
                  <a:srgbClr val="0070C0"/>
                </a:solidFill>
                <a:ea typeface="Calibri"/>
                <a:cs typeface="Calibri"/>
              </a:rPr>
              <a:t>` </a:t>
            </a:r>
            <a:r>
              <a:rPr lang="en-GB" sz="2000" b="1">
                <a:ea typeface="Calibri"/>
                <a:cs typeface="Calibri"/>
              </a:rPr>
              <a:t>Used to store permission names and distinguish them from one another</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permission_value</a:t>
            </a:r>
            <a:r>
              <a:rPr lang="en-GB" sz="2000" b="1" i="1">
                <a:solidFill>
                  <a:srgbClr val="0070C0"/>
                </a:solidFill>
                <a:ea typeface="Calibri"/>
                <a:cs typeface="Calibri"/>
              </a:rPr>
              <a:t>` </a:t>
            </a:r>
            <a:r>
              <a:rPr lang="en-GB" sz="2000" b="1">
                <a:ea typeface="Calibri"/>
                <a:cs typeface="Calibri"/>
              </a:rPr>
              <a:t>Stores state of permission: 0 for permission turned off, 1 for undefined and 2 for turned on</a:t>
            </a:r>
            <a:endParaRPr lang="en-GB"/>
          </a:p>
        </p:txBody>
      </p:sp>
      <p:pic>
        <p:nvPicPr>
          <p:cNvPr id="10" name="Picture 10" descr="Text&#10;&#10;Description automatically generated">
            <a:extLst>
              <a:ext uri="{FF2B5EF4-FFF2-40B4-BE49-F238E27FC236}">
                <a16:creationId xmlns:a16="http://schemas.microsoft.com/office/drawing/2014/main" id="{298D23E8-E326-25DE-2E15-3ADEEE5C0A9E}"/>
              </a:ext>
            </a:extLst>
          </p:cNvPr>
          <p:cNvPicPr>
            <a:picLocks noGrp="1" noChangeAspect="1"/>
          </p:cNvPicPr>
          <p:nvPr>
            <p:ph idx="2"/>
          </p:nvPr>
        </p:nvPicPr>
        <p:blipFill>
          <a:blip r:embed="rId2"/>
          <a:stretch>
            <a:fillRect/>
          </a:stretch>
        </p:blipFill>
        <p:spPr>
          <a:xfrm>
            <a:off x="9605964" y="2905920"/>
            <a:ext cx="1990725" cy="1047750"/>
          </a:xfrm>
        </p:spPr>
      </p:pic>
    </p:spTree>
    <p:extLst>
      <p:ext uri="{BB962C8B-B14F-4D97-AF65-F5344CB8AC3E}">
        <p14:creationId xmlns:p14="http://schemas.microsoft.com/office/powerpoint/2010/main" val="34550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pPr lvl="0"/>
            <a:r>
              <a:rPr lang="pl-PL" err="1"/>
              <a:t>server</a:t>
            </a:r>
            <a:r>
              <a:rPr lang="pl-PL"/>
              <a:t>:</a:t>
            </a: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ea typeface="Calibri"/>
                <a:cs typeface="Calibri"/>
              </a:rPr>
              <a:t>server table is the second most important table right next to account table, as whole project is based around making custom community servers</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serverID</a:t>
            </a:r>
            <a:r>
              <a:rPr lang="en-GB" sz="2000" b="1" i="1">
                <a:solidFill>
                  <a:srgbClr val="0070C0"/>
                </a:solidFill>
                <a:ea typeface="Calibri"/>
                <a:cs typeface="Calibri"/>
              </a:rPr>
              <a:t>` </a:t>
            </a:r>
            <a:r>
              <a:rPr lang="en-GB" sz="2000" b="1">
                <a:ea typeface="Calibri"/>
                <a:cs typeface="Calibri"/>
              </a:rPr>
              <a:t>Primary key of the table</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server_name</a:t>
            </a:r>
            <a:r>
              <a:rPr lang="en-GB" sz="2000" b="1" i="1">
                <a:solidFill>
                  <a:srgbClr val="0070C0"/>
                </a:solidFill>
                <a:ea typeface="Calibri"/>
                <a:cs typeface="Calibri"/>
              </a:rPr>
              <a:t>`  </a:t>
            </a:r>
            <a:r>
              <a:rPr lang="en-GB" sz="2000" b="1">
                <a:ea typeface="Calibri"/>
                <a:cs typeface="Calibri"/>
              </a:rPr>
              <a:t>Stores name of the server</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server_icon</a:t>
            </a:r>
            <a:r>
              <a:rPr lang="en-GB" sz="2000" b="1" i="1">
                <a:solidFill>
                  <a:srgbClr val="0070C0"/>
                </a:solidFill>
                <a:ea typeface="Calibri"/>
                <a:cs typeface="Calibri"/>
              </a:rPr>
              <a:t>` </a:t>
            </a:r>
            <a:r>
              <a:rPr lang="en-GB" sz="2000" b="1">
                <a:ea typeface="Calibri"/>
                <a:cs typeface="Calibri"/>
              </a:rPr>
              <a:t>Stores customizable icon of the server</a:t>
            </a:r>
            <a:endParaRPr lang="en-GB"/>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is_public</a:t>
            </a:r>
            <a:r>
              <a:rPr lang="en-GB" sz="2000" b="1" i="1">
                <a:solidFill>
                  <a:srgbClr val="0070C0"/>
                </a:solidFill>
                <a:ea typeface="Calibri"/>
                <a:cs typeface="Calibri"/>
              </a:rPr>
              <a:t>` </a:t>
            </a:r>
            <a:r>
              <a:rPr lang="en-GB" sz="2000" b="1">
                <a:ea typeface="Calibri"/>
                <a:cs typeface="Calibri"/>
              </a:rPr>
              <a:t>Describes publicity of the server: 0 for private (requires an invite) and 1 for public</a:t>
            </a:r>
            <a:endParaRPr lang="en-GB"/>
          </a:p>
          <a:p>
            <a:pPr marL="0" indent="0">
              <a:buNone/>
            </a:pPr>
            <a:endParaRPr lang="en-GB" sz="2000" b="1">
              <a:ea typeface="Calibri"/>
              <a:cs typeface="Calibri"/>
            </a:endParaRPr>
          </a:p>
        </p:txBody>
      </p:sp>
      <p:pic>
        <p:nvPicPr>
          <p:cNvPr id="10" name="Picture 10" descr="Graphical user interface, text, application&#10;&#10;Description automatically generated">
            <a:extLst>
              <a:ext uri="{FF2B5EF4-FFF2-40B4-BE49-F238E27FC236}">
                <a16:creationId xmlns:a16="http://schemas.microsoft.com/office/drawing/2014/main" id="{DFEFDAAB-2FB6-7247-9B83-B54B4D3BEC01}"/>
              </a:ext>
            </a:extLst>
          </p:cNvPr>
          <p:cNvPicPr>
            <a:picLocks noGrp="1" noChangeAspect="1"/>
          </p:cNvPicPr>
          <p:nvPr>
            <p:ph idx="2"/>
          </p:nvPr>
        </p:nvPicPr>
        <p:blipFill>
          <a:blip r:embed="rId2"/>
          <a:stretch>
            <a:fillRect/>
          </a:stretch>
        </p:blipFill>
        <p:spPr>
          <a:xfrm>
            <a:off x="9915526" y="3039270"/>
            <a:ext cx="1657350" cy="1066800"/>
          </a:xfrm>
        </p:spPr>
      </p:pic>
    </p:spTree>
    <p:extLst>
      <p:ext uri="{BB962C8B-B14F-4D97-AF65-F5344CB8AC3E}">
        <p14:creationId xmlns:p14="http://schemas.microsoft.com/office/powerpoint/2010/main" val="151490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emoji_sticker</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ea typeface="Calibri"/>
                <a:cs typeface="Calibri"/>
              </a:rPr>
              <a:t>emoji_sticker</a:t>
            </a:r>
            <a:r>
              <a:rPr lang="en-GB" sz="2000" b="1">
                <a:ea typeface="Calibri"/>
                <a:cs typeface="Calibri"/>
              </a:rPr>
              <a:t> table allows users to add custom emojis and stickers to their servers</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emoji_stickerID</a:t>
            </a:r>
            <a:r>
              <a:rPr lang="en-GB" sz="2000" b="1" i="1">
                <a:solidFill>
                  <a:srgbClr val="0070C0"/>
                </a:solidFill>
                <a:ea typeface="Calibri"/>
                <a:cs typeface="Calibri"/>
              </a:rPr>
              <a:t>` </a:t>
            </a:r>
            <a:r>
              <a:rPr lang="en-GB" sz="2000" b="1">
                <a:ea typeface="Calibri"/>
                <a:cs typeface="Calibri"/>
              </a:rPr>
              <a:t>Primary key of the table</a:t>
            </a:r>
            <a:endParaRPr lang="en-GB">
              <a:ea typeface="Calibri"/>
              <a:cs typeface="Calibri"/>
            </a:endParaRPr>
          </a:p>
          <a:p>
            <a:pPr marL="0" indent="0">
              <a:buNone/>
            </a:pPr>
            <a:r>
              <a:rPr lang="en-GB" sz="2000" b="1" i="1">
                <a:solidFill>
                  <a:srgbClr val="0070C0"/>
                </a:solidFill>
                <a:ea typeface="Calibri"/>
                <a:cs typeface="Calibri"/>
              </a:rPr>
              <a:t>`name` </a:t>
            </a:r>
            <a:r>
              <a:rPr lang="en-GB" sz="2000" b="1">
                <a:ea typeface="Calibri"/>
                <a:cs typeface="Calibri"/>
              </a:rPr>
              <a:t>Stores name of the emoji/sticker that allows the usage of emoji/sticker</a:t>
            </a:r>
          </a:p>
          <a:p>
            <a:pPr marL="0" indent="0">
              <a:buNone/>
            </a:pPr>
            <a:r>
              <a:rPr lang="en-GB" sz="2000" b="1" i="1">
                <a:solidFill>
                  <a:srgbClr val="0070C0"/>
                </a:solidFill>
                <a:ea typeface="Calibri"/>
                <a:cs typeface="Calibri"/>
              </a:rPr>
              <a:t>`picture` </a:t>
            </a:r>
            <a:r>
              <a:rPr lang="en-GB" sz="2000" b="1">
                <a:ea typeface="Calibri"/>
                <a:cs typeface="Calibri"/>
              </a:rPr>
              <a:t>Stores picture for emoji/sticker</a:t>
            </a:r>
          </a:p>
          <a:p>
            <a:pPr marL="0" indent="0">
              <a:buNone/>
            </a:pPr>
            <a:r>
              <a:rPr lang="en-GB" sz="2000" b="1" i="1">
                <a:solidFill>
                  <a:srgbClr val="0070C0"/>
                </a:solidFill>
                <a:ea typeface="Calibri"/>
                <a:cs typeface="Calibri"/>
              </a:rPr>
              <a:t>`type` </a:t>
            </a:r>
            <a:r>
              <a:rPr lang="en-GB" sz="2000" b="1">
                <a:ea typeface="Calibri"/>
                <a:cs typeface="Calibri"/>
              </a:rPr>
              <a:t>Defies if it's an emoji (value 0) or a sticker (value 1)</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serverID</a:t>
            </a:r>
            <a:r>
              <a:rPr lang="en-GB" sz="2000" b="1" i="1">
                <a:solidFill>
                  <a:srgbClr val="0070C0"/>
                </a:solidFill>
                <a:ea typeface="Calibri"/>
                <a:cs typeface="Calibri"/>
              </a:rPr>
              <a:t>` </a:t>
            </a:r>
            <a:r>
              <a:rPr lang="en-GB" sz="2000" b="1">
                <a:ea typeface="Calibri"/>
                <a:cs typeface="Calibri"/>
              </a:rPr>
              <a:t>foreign key to server table, shows on which server the emoji/sticker is used</a:t>
            </a:r>
            <a:endParaRPr lang="en-GB" err="1"/>
          </a:p>
        </p:txBody>
      </p:sp>
      <p:pic>
        <p:nvPicPr>
          <p:cNvPr id="7" name="Picture 7" descr="Graphical user interface, text, application&#10;&#10;Description automatically generated">
            <a:extLst>
              <a:ext uri="{FF2B5EF4-FFF2-40B4-BE49-F238E27FC236}">
                <a16:creationId xmlns:a16="http://schemas.microsoft.com/office/drawing/2014/main" id="{B4FBD08E-E85E-71E9-0020-2A10EAAD75EE}"/>
              </a:ext>
            </a:extLst>
          </p:cNvPr>
          <p:cNvPicPr>
            <a:picLocks noGrp="1" noChangeAspect="1"/>
          </p:cNvPicPr>
          <p:nvPr>
            <p:ph idx="2"/>
          </p:nvPr>
        </p:nvPicPr>
        <p:blipFill>
          <a:blip r:embed="rId2"/>
          <a:stretch>
            <a:fillRect/>
          </a:stretch>
        </p:blipFill>
        <p:spPr>
          <a:xfrm>
            <a:off x="9858376" y="2782095"/>
            <a:ext cx="1752600" cy="1295400"/>
          </a:xfrm>
        </p:spPr>
      </p:pic>
    </p:spTree>
    <p:extLst>
      <p:ext uri="{BB962C8B-B14F-4D97-AF65-F5344CB8AC3E}">
        <p14:creationId xmlns:p14="http://schemas.microsoft.com/office/powerpoint/2010/main" val="196305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a:t>role:</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29444" y="1646896"/>
            <a:ext cx="7794519" cy="4356155"/>
          </a:xfrm>
        </p:spPr>
        <p:txBody>
          <a:bodyPr/>
          <a:lstStyle/>
          <a:p>
            <a:pPr marL="0" indent="0">
              <a:buNone/>
            </a:pPr>
            <a:r>
              <a:rPr lang="en-GB" sz="2000" b="1">
                <a:ea typeface="Calibri"/>
                <a:cs typeface="Calibri"/>
              </a:rPr>
              <a:t>role table lets users create and customize roles: their names, colours and permissions</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roleID</a:t>
            </a:r>
            <a:r>
              <a:rPr lang="en-GB" sz="2000" b="1" i="1">
                <a:solidFill>
                  <a:srgbClr val="0070C0"/>
                </a:solidFill>
                <a:ea typeface="Calibri"/>
                <a:cs typeface="Calibri"/>
              </a:rPr>
              <a:t>` </a:t>
            </a:r>
            <a:r>
              <a:rPr lang="en-GB" sz="2000" b="1">
                <a:ea typeface="Calibri"/>
                <a:cs typeface="Calibri"/>
              </a:rPr>
              <a:t>Primary key of the table</a:t>
            </a:r>
            <a:endParaRPr lang="en-GB"/>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role_name</a:t>
            </a:r>
            <a:r>
              <a:rPr lang="en-GB" sz="2000" b="1" i="1">
                <a:solidFill>
                  <a:srgbClr val="0070C0"/>
                </a:solidFill>
                <a:ea typeface="Calibri"/>
                <a:cs typeface="Calibri"/>
              </a:rPr>
              <a:t>` </a:t>
            </a:r>
            <a:r>
              <a:rPr lang="en-GB" sz="2000" b="1">
                <a:ea typeface="Calibri"/>
                <a:cs typeface="Calibri"/>
              </a:rPr>
              <a:t>Customizable name of the role</a:t>
            </a:r>
          </a:p>
          <a:p>
            <a:pPr marL="0" indent="0">
              <a:buNone/>
            </a:pPr>
            <a:r>
              <a:rPr lang="en-GB" sz="2000" b="1" i="1">
                <a:solidFill>
                  <a:srgbClr val="0070C0"/>
                </a:solidFill>
                <a:ea typeface="Calibri"/>
                <a:cs typeface="Calibri"/>
              </a:rPr>
              <a:t>`colour` </a:t>
            </a:r>
            <a:r>
              <a:rPr lang="en-GB" sz="2000" b="1">
                <a:ea typeface="Calibri"/>
                <a:cs typeface="Calibri"/>
              </a:rPr>
              <a:t>Display colour of the role</a:t>
            </a:r>
            <a:endParaRPr lang="en-GB">
              <a:ea typeface="Calibri"/>
              <a:cs typeface="Calibri"/>
            </a:endParaRPr>
          </a:p>
          <a:p>
            <a:pPr marL="0" indent="0">
              <a:buNone/>
            </a:pPr>
            <a:r>
              <a:rPr lang="en-GB" sz="2000" b="1" i="1">
                <a:solidFill>
                  <a:srgbClr val="0070C0"/>
                </a:solidFill>
                <a:ea typeface="Calibri"/>
                <a:cs typeface="Calibri"/>
              </a:rPr>
              <a:t>`weight` </a:t>
            </a:r>
            <a:r>
              <a:rPr lang="en" sz="2000" b="1">
                <a:ea typeface="Calibri"/>
                <a:cs typeface="Calibri"/>
              </a:rPr>
              <a:t>number indicating the height of the category relative to others</a:t>
            </a:r>
            <a:endParaRPr lang="en-GB" sz="2000">
              <a:ea typeface="Calibri"/>
              <a:cs typeface="Calibri"/>
            </a:endParaRP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serverID</a:t>
            </a:r>
            <a:r>
              <a:rPr lang="en-GB" sz="2000" b="1" i="1">
                <a:solidFill>
                  <a:srgbClr val="0070C0"/>
                </a:solidFill>
                <a:ea typeface="Calibri"/>
                <a:cs typeface="Calibri"/>
              </a:rPr>
              <a:t>` </a:t>
            </a:r>
            <a:r>
              <a:rPr lang="en-GB" sz="2000" b="1">
                <a:ea typeface="Calibri"/>
                <a:cs typeface="Calibri"/>
              </a:rPr>
              <a:t>foreign key to server table, shows on which server the role is used</a:t>
            </a:r>
            <a:endParaRPr lang="en-GB" sz="2000">
              <a:ea typeface="Calibri"/>
              <a:cs typeface="Calibri"/>
            </a:endParaRPr>
          </a:p>
        </p:txBody>
      </p:sp>
      <p:pic>
        <p:nvPicPr>
          <p:cNvPr id="6" name="Picture 7" descr="Graphical user interface, text, application&#10;&#10;Description automatically generated">
            <a:extLst>
              <a:ext uri="{FF2B5EF4-FFF2-40B4-BE49-F238E27FC236}">
                <a16:creationId xmlns:a16="http://schemas.microsoft.com/office/drawing/2014/main" id="{A1852F5D-07A6-6EDC-380B-43D8B2AD6399}"/>
              </a:ext>
            </a:extLst>
          </p:cNvPr>
          <p:cNvPicPr>
            <a:picLocks noGrp="1" noChangeAspect="1"/>
          </p:cNvPicPr>
          <p:nvPr>
            <p:ph idx="2"/>
          </p:nvPr>
        </p:nvPicPr>
        <p:blipFill>
          <a:blip r:embed="rId2"/>
          <a:stretch>
            <a:fillRect/>
          </a:stretch>
        </p:blipFill>
        <p:spPr>
          <a:xfrm>
            <a:off x="9825039" y="2796382"/>
            <a:ext cx="1533525" cy="1266825"/>
          </a:xfrm>
        </p:spPr>
      </p:pic>
    </p:spTree>
    <p:extLst>
      <p:ext uri="{BB962C8B-B14F-4D97-AF65-F5344CB8AC3E}">
        <p14:creationId xmlns:p14="http://schemas.microsoft.com/office/powerpoint/2010/main" val="14728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role_permission</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759375" y="1690689"/>
            <a:ext cx="7794519" cy="4356155"/>
          </a:xfrm>
        </p:spPr>
        <p:txBody>
          <a:bodyPr/>
          <a:lstStyle/>
          <a:p>
            <a:pPr marL="0" indent="0">
              <a:buNone/>
            </a:pPr>
            <a:r>
              <a:rPr lang="en-GB" sz="2000" b="1" err="1">
                <a:cs typeface="Calibri"/>
              </a:rPr>
              <a:t>role_permission</a:t>
            </a:r>
            <a:r>
              <a:rPr lang="en-GB" sz="2000" b="1">
                <a:cs typeface="Calibri"/>
              </a:rPr>
              <a:t> table is a many to many relationship between those two tables</a:t>
            </a:r>
          </a:p>
          <a:p>
            <a:pPr marL="0" indent="0">
              <a:buNone/>
            </a:pPr>
            <a:r>
              <a:rPr lang="en-GB" sz="2000" b="1" i="1">
                <a:solidFill>
                  <a:srgbClr val="0070C0"/>
                </a:solidFill>
                <a:cs typeface="Calibri"/>
              </a:rPr>
              <a:t>`</a:t>
            </a:r>
            <a:r>
              <a:rPr lang="en-GB" sz="2000" b="1" i="1" err="1">
                <a:solidFill>
                  <a:srgbClr val="0070C0"/>
                </a:solidFill>
                <a:cs typeface="Calibri"/>
              </a:rPr>
              <a:t>role_permissionID</a:t>
            </a:r>
            <a:r>
              <a:rPr lang="en-GB" sz="2000" b="1" i="1">
                <a:solidFill>
                  <a:srgbClr val="0070C0"/>
                </a:solidFill>
                <a:cs typeface="Calibri"/>
              </a:rPr>
              <a:t>` </a:t>
            </a:r>
            <a:r>
              <a:rPr lang="en-GB" sz="2000" b="1">
                <a:cs typeface="Calibri"/>
              </a:rPr>
              <a:t>Primary key of the table</a:t>
            </a:r>
          </a:p>
          <a:p>
            <a:pPr marL="0" indent="0">
              <a:buNone/>
            </a:pPr>
            <a:r>
              <a:rPr lang="en-GB" sz="2000" b="1" i="1">
                <a:solidFill>
                  <a:srgbClr val="0070C0"/>
                </a:solidFill>
                <a:cs typeface="Calibri"/>
              </a:rPr>
              <a:t>`</a:t>
            </a:r>
            <a:r>
              <a:rPr lang="en-GB" sz="2000" b="1" i="1" err="1">
                <a:solidFill>
                  <a:srgbClr val="0070C0"/>
                </a:solidFill>
                <a:cs typeface="Calibri"/>
              </a:rPr>
              <a:t>roleID</a:t>
            </a:r>
            <a:r>
              <a:rPr lang="en-GB" sz="2000" b="1" i="1">
                <a:solidFill>
                  <a:srgbClr val="0070C0"/>
                </a:solidFill>
                <a:cs typeface="Calibri"/>
              </a:rPr>
              <a:t>` </a:t>
            </a:r>
            <a:r>
              <a:rPr lang="en-GB" sz="2000" b="1">
                <a:cs typeface="Calibri"/>
              </a:rPr>
              <a:t>foreign key to role table</a:t>
            </a:r>
            <a:endParaRPr lang="en-GB">
              <a:cs typeface="Calibri"/>
            </a:endParaRPr>
          </a:p>
          <a:p>
            <a:pPr marL="0" indent="0">
              <a:buNone/>
            </a:pPr>
            <a:r>
              <a:rPr lang="en-GB" sz="2000" b="1" i="1">
                <a:solidFill>
                  <a:srgbClr val="0070C0"/>
                </a:solidFill>
                <a:cs typeface="Calibri"/>
              </a:rPr>
              <a:t>`</a:t>
            </a:r>
            <a:r>
              <a:rPr lang="en-GB" sz="2000" b="1" i="1" err="1">
                <a:solidFill>
                  <a:srgbClr val="0070C0"/>
                </a:solidFill>
                <a:cs typeface="Calibri"/>
              </a:rPr>
              <a:t>permissionID</a:t>
            </a:r>
            <a:r>
              <a:rPr lang="en-GB" sz="2000" b="1" i="1">
                <a:solidFill>
                  <a:srgbClr val="0070C0"/>
                </a:solidFill>
                <a:cs typeface="Calibri"/>
              </a:rPr>
              <a:t>` </a:t>
            </a:r>
            <a:r>
              <a:rPr lang="en-GB" sz="2000" b="1">
                <a:cs typeface="Calibri"/>
              </a:rPr>
              <a:t>foreign key to permission table</a:t>
            </a:r>
            <a:endParaRPr lang="en-GB"/>
          </a:p>
        </p:txBody>
      </p:sp>
      <p:pic>
        <p:nvPicPr>
          <p:cNvPr id="8" name="Picture 8" descr="Graphical user interface, text&#10;&#10;Description automatically generated">
            <a:extLst>
              <a:ext uri="{FF2B5EF4-FFF2-40B4-BE49-F238E27FC236}">
                <a16:creationId xmlns:a16="http://schemas.microsoft.com/office/drawing/2014/main" id="{DF6867F5-4246-8D65-3759-FEF6C859BFCE}"/>
              </a:ext>
            </a:extLst>
          </p:cNvPr>
          <p:cNvPicPr>
            <a:picLocks noGrp="1" noChangeAspect="1"/>
          </p:cNvPicPr>
          <p:nvPr>
            <p:ph idx="2"/>
          </p:nvPr>
        </p:nvPicPr>
        <p:blipFill>
          <a:blip r:embed="rId2"/>
          <a:stretch>
            <a:fillRect/>
          </a:stretch>
        </p:blipFill>
        <p:spPr>
          <a:xfrm>
            <a:off x="9596439" y="3010695"/>
            <a:ext cx="1952625" cy="838200"/>
          </a:xfrm>
        </p:spPr>
      </p:pic>
    </p:spTree>
    <p:extLst>
      <p:ext uri="{BB962C8B-B14F-4D97-AF65-F5344CB8AC3E}">
        <p14:creationId xmlns:p14="http://schemas.microsoft.com/office/powerpoint/2010/main" val="85577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invite</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cs typeface="Calibri"/>
              </a:rPr>
              <a:t>invite table allows to create invites to the server</a:t>
            </a:r>
            <a:endParaRPr lang="en-GB" b="1">
              <a:cs typeface="Calibri"/>
            </a:endParaRP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inviteID</a:t>
            </a:r>
            <a:r>
              <a:rPr lang="en-GB" sz="2000" b="1" i="1">
                <a:solidFill>
                  <a:srgbClr val="0070C0"/>
                </a:solidFill>
                <a:ea typeface="Calibri"/>
                <a:cs typeface="Calibri"/>
              </a:rPr>
              <a:t>`</a:t>
            </a:r>
            <a:r>
              <a:rPr lang="en-GB" sz="2000" b="1">
                <a:ea typeface="Calibri"/>
                <a:cs typeface="Calibri"/>
              </a:rPr>
              <a:t> Primary Key of the table</a:t>
            </a:r>
            <a:endParaRPr lang="en-GB" b="1">
              <a:ea typeface="Calibri"/>
              <a:cs typeface="Calibri"/>
            </a:endParaRP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serverID</a:t>
            </a:r>
            <a:r>
              <a:rPr lang="en-GB" sz="2000" b="1" i="1">
                <a:solidFill>
                  <a:srgbClr val="0070C0"/>
                </a:solidFill>
                <a:ea typeface="Calibri"/>
                <a:cs typeface="Calibri"/>
              </a:rPr>
              <a:t>` </a:t>
            </a:r>
            <a:r>
              <a:rPr lang="en-GB" sz="2000" b="1">
                <a:solidFill>
                  <a:schemeClr val="tx1"/>
                </a:solidFill>
                <a:ea typeface="Calibri"/>
                <a:cs typeface="Calibri"/>
              </a:rPr>
              <a:t>Foreign key to server table, to what server does the invite refer</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expire_date</a:t>
            </a:r>
            <a:r>
              <a:rPr lang="en-GB" sz="2000" b="1" i="1">
                <a:solidFill>
                  <a:srgbClr val="0070C0"/>
                </a:solidFill>
                <a:ea typeface="Calibri"/>
                <a:cs typeface="Calibri"/>
              </a:rPr>
              <a:t>`</a:t>
            </a:r>
            <a:r>
              <a:rPr lang="en-GB" sz="2000" b="1">
                <a:solidFill>
                  <a:schemeClr val="tx1"/>
                </a:solidFill>
                <a:ea typeface="Calibri"/>
                <a:cs typeface="Calibri"/>
              </a:rPr>
              <a:t> date when invite will expire</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create_date</a:t>
            </a:r>
            <a:r>
              <a:rPr lang="en-GB" sz="2000" b="1" i="1">
                <a:solidFill>
                  <a:srgbClr val="0070C0"/>
                </a:solidFill>
                <a:ea typeface="Calibri"/>
                <a:cs typeface="Calibri"/>
              </a:rPr>
              <a:t>`</a:t>
            </a:r>
            <a:r>
              <a:rPr lang="en-GB" sz="2000" b="1">
                <a:solidFill>
                  <a:schemeClr val="tx1"/>
                </a:solidFill>
                <a:ea typeface="Calibri"/>
                <a:cs typeface="Calibri"/>
              </a:rPr>
              <a:t> creation date of invite</a:t>
            </a: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accountID</a:t>
            </a:r>
            <a:r>
              <a:rPr lang="en-GB" sz="2000" b="1" i="1">
                <a:solidFill>
                  <a:srgbClr val="0070C0"/>
                </a:solidFill>
                <a:ea typeface="Calibri"/>
                <a:cs typeface="Calibri"/>
              </a:rPr>
              <a:t>`</a:t>
            </a:r>
            <a:r>
              <a:rPr lang="en-GB" sz="2000" b="1">
                <a:solidFill>
                  <a:schemeClr val="tx1"/>
                </a:solidFill>
                <a:ea typeface="Calibri"/>
                <a:cs typeface="Calibri"/>
              </a:rPr>
              <a:t> Foreign key to account table, shows account that created the invite</a:t>
            </a:r>
          </a:p>
        </p:txBody>
      </p:sp>
      <p:pic>
        <p:nvPicPr>
          <p:cNvPr id="6" name="Picture 7" descr="Text&#10;&#10;Description automatically generated">
            <a:extLst>
              <a:ext uri="{FF2B5EF4-FFF2-40B4-BE49-F238E27FC236}">
                <a16:creationId xmlns:a16="http://schemas.microsoft.com/office/drawing/2014/main" id="{D46D7363-5200-481D-1BA4-143A5E34A2D0}"/>
              </a:ext>
            </a:extLst>
          </p:cNvPr>
          <p:cNvPicPr>
            <a:picLocks noGrp="1" noChangeAspect="1"/>
          </p:cNvPicPr>
          <p:nvPr>
            <p:ph idx="2"/>
          </p:nvPr>
        </p:nvPicPr>
        <p:blipFill>
          <a:blip r:embed="rId2"/>
          <a:stretch>
            <a:fillRect/>
          </a:stretch>
        </p:blipFill>
        <p:spPr>
          <a:xfrm>
            <a:off x="10067926" y="2796382"/>
            <a:ext cx="1428750" cy="1266825"/>
          </a:xfrm>
        </p:spPr>
      </p:pic>
    </p:spTree>
    <p:extLst>
      <p:ext uri="{BB962C8B-B14F-4D97-AF65-F5344CB8AC3E}">
        <p14:creationId xmlns:p14="http://schemas.microsoft.com/office/powerpoint/2010/main" val="151446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category</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a:buNone/>
            </a:pPr>
            <a:r>
              <a:rPr lang="en-GB" sz="2000" b="1">
                <a:solidFill>
                  <a:schemeClr val="tx1">
                    <a:lumMod val="95000"/>
                    <a:lumOff val="5000"/>
                  </a:schemeClr>
                </a:solidFill>
                <a:cs typeface="Calibri"/>
              </a:rPr>
              <a:t>category table allows creation of categories that divide voice and text channels into organized groups</a:t>
            </a:r>
            <a:endParaRPr lang="en-US">
              <a:solidFill>
                <a:schemeClr val="tx1">
                  <a:lumMod val="95000"/>
                  <a:lumOff val="5000"/>
                </a:schemeClr>
              </a:solidFill>
            </a:endParaRPr>
          </a:p>
          <a:p>
            <a:pPr>
              <a:buNone/>
            </a:pPr>
            <a:r>
              <a:rPr lang="en-GB" sz="2000" b="1" i="1">
                <a:solidFill>
                  <a:srgbClr val="0070C0"/>
                </a:solidFill>
                <a:cs typeface="Calibri"/>
              </a:rPr>
              <a:t>`</a:t>
            </a:r>
            <a:r>
              <a:rPr lang="en-GB" sz="2000" b="1" i="1" err="1">
                <a:solidFill>
                  <a:srgbClr val="0070C0"/>
                </a:solidFill>
                <a:cs typeface="Calibri"/>
              </a:rPr>
              <a:t>categoryID</a:t>
            </a:r>
            <a:r>
              <a:rPr lang="en-GB" sz="2000" b="1" i="1">
                <a:solidFill>
                  <a:srgbClr val="0070C0"/>
                </a:solidFill>
                <a:cs typeface="Calibri"/>
              </a:rPr>
              <a:t>`</a:t>
            </a:r>
            <a:r>
              <a:rPr lang="en-GB" sz="2000" b="1">
                <a:solidFill>
                  <a:schemeClr val="tx1">
                    <a:lumMod val="95000"/>
                    <a:lumOff val="5000"/>
                  </a:schemeClr>
                </a:solidFill>
                <a:cs typeface="Calibri"/>
              </a:rPr>
              <a:t> Primary key </a:t>
            </a:r>
            <a:r>
              <a:rPr lang="en-GB" sz="2000" b="1">
                <a:cs typeface="Calibri"/>
              </a:rPr>
              <a:t>of the table</a:t>
            </a:r>
            <a:endParaRPr lang="en-GB">
              <a:ea typeface="Calibri"/>
              <a:cs typeface="Calibri"/>
            </a:endParaRPr>
          </a:p>
          <a:p>
            <a:pPr marL="0" indent="0">
              <a:buNone/>
            </a:pPr>
            <a:r>
              <a:rPr lang="en-GB" sz="2000" b="1" i="1">
                <a:solidFill>
                  <a:srgbClr val="0070C0"/>
                </a:solidFill>
                <a:cs typeface="Calibri"/>
              </a:rPr>
              <a:t>`</a:t>
            </a:r>
            <a:r>
              <a:rPr lang="en-GB" sz="2000" b="1" i="1" err="1">
                <a:solidFill>
                  <a:srgbClr val="0070C0"/>
                </a:solidFill>
                <a:cs typeface="Calibri"/>
              </a:rPr>
              <a:t>serverID</a:t>
            </a:r>
            <a:r>
              <a:rPr lang="en-GB" sz="2000" b="1" i="1">
                <a:solidFill>
                  <a:srgbClr val="0070C0"/>
                </a:solidFill>
                <a:cs typeface="Calibri"/>
              </a:rPr>
              <a:t>`</a:t>
            </a:r>
            <a:r>
              <a:rPr lang="en-GB" sz="2000" b="1">
                <a:cs typeface="Calibri"/>
              </a:rPr>
              <a:t> Foreign key to server table, on which server is the category</a:t>
            </a:r>
          </a:p>
          <a:p>
            <a:pPr marL="0" indent="0">
              <a:buNone/>
            </a:pPr>
            <a:r>
              <a:rPr lang="en-GB" sz="2000" b="1" i="1">
                <a:solidFill>
                  <a:srgbClr val="0070C0"/>
                </a:solidFill>
                <a:cs typeface="Calibri"/>
              </a:rPr>
              <a:t>`name`</a:t>
            </a:r>
            <a:r>
              <a:rPr lang="en-GB" sz="2000" b="1">
                <a:cs typeface="Calibri"/>
              </a:rPr>
              <a:t> name of the category</a:t>
            </a:r>
          </a:p>
          <a:p>
            <a:pPr marL="0" indent="0">
              <a:buNone/>
            </a:pPr>
            <a:r>
              <a:rPr lang="en-GB" sz="2000" b="1" i="1">
                <a:solidFill>
                  <a:srgbClr val="0070C0"/>
                </a:solidFill>
                <a:cs typeface="Calibri"/>
              </a:rPr>
              <a:t>`weight`</a:t>
            </a:r>
            <a:r>
              <a:rPr lang="en-GB" sz="2000" b="1">
                <a:cs typeface="Calibri"/>
              </a:rPr>
              <a:t> number indicating the height of the category relative to others</a:t>
            </a:r>
            <a:endParaRPr lang="en-GB" sz="2000" b="1">
              <a:ea typeface="Calibri"/>
              <a:cs typeface="Calibri"/>
            </a:endParaRPr>
          </a:p>
        </p:txBody>
      </p:sp>
      <p:pic>
        <p:nvPicPr>
          <p:cNvPr id="7" name="Picture 7" descr="Graphical user interface, text&#10;&#10;Description automatically generated">
            <a:extLst>
              <a:ext uri="{FF2B5EF4-FFF2-40B4-BE49-F238E27FC236}">
                <a16:creationId xmlns:a16="http://schemas.microsoft.com/office/drawing/2014/main" id="{AAC6875A-3BED-212B-07AC-48CBAE6385B8}"/>
              </a:ext>
            </a:extLst>
          </p:cNvPr>
          <p:cNvPicPr>
            <a:picLocks noGrp="1" noChangeAspect="1"/>
          </p:cNvPicPr>
          <p:nvPr>
            <p:ph idx="2"/>
          </p:nvPr>
        </p:nvPicPr>
        <p:blipFill>
          <a:blip r:embed="rId2"/>
          <a:stretch>
            <a:fillRect/>
          </a:stretch>
        </p:blipFill>
        <p:spPr>
          <a:xfrm>
            <a:off x="10234614" y="2896395"/>
            <a:ext cx="1495425" cy="1066800"/>
          </a:xfrm>
        </p:spPr>
      </p:pic>
    </p:spTree>
    <p:extLst>
      <p:ext uri="{BB962C8B-B14F-4D97-AF65-F5344CB8AC3E}">
        <p14:creationId xmlns:p14="http://schemas.microsoft.com/office/powerpoint/2010/main" val="385650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category_permission</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cs typeface="Calibri"/>
              </a:rPr>
              <a:t>category_permission</a:t>
            </a:r>
            <a:r>
              <a:rPr lang="en-GB" sz="2000" b="1">
                <a:cs typeface="Calibri"/>
              </a:rPr>
              <a:t> table is a many to many relationship between those two tables</a:t>
            </a:r>
          </a:p>
          <a:p>
            <a:pPr marL="0" indent="0">
              <a:buNone/>
            </a:pPr>
            <a:r>
              <a:rPr lang="en-GB" sz="2000" b="1" i="1">
                <a:solidFill>
                  <a:srgbClr val="0070C0"/>
                </a:solidFill>
                <a:cs typeface="Calibri"/>
              </a:rPr>
              <a:t>`</a:t>
            </a:r>
            <a:r>
              <a:rPr lang="en-GB" sz="2000" b="1" i="1" err="1">
                <a:solidFill>
                  <a:srgbClr val="0070C0"/>
                </a:solidFill>
                <a:cs typeface="Calibri"/>
              </a:rPr>
              <a:t>category_permissionID</a:t>
            </a:r>
            <a:r>
              <a:rPr lang="en-GB" sz="2000" b="1" i="1">
                <a:solidFill>
                  <a:srgbClr val="0070C0"/>
                </a:solidFill>
                <a:cs typeface="Calibri"/>
              </a:rPr>
              <a:t>` </a:t>
            </a:r>
            <a:r>
              <a:rPr lang="en-GB" sz="2000" b="1">
                <a:cs typeface="Calibri"/>
              </a:rPr>
              <a:t>Primary key of the table</a:t>
            </a:r>
          </a:p>
          <a:p>
            <a:pPr marL="0" indent="0">
              <a:buNone/>
            </a:pPr>
            <a:r>
              <a:rPr lang="en-GB" sz="2000" b="1" i="1">
                <a:solidFill>
                  <a:srgbClr val="0070C0"/>
                </a:solidFill>
                <a:cs typeface="Calibri"/>
              </a:rPr>
              <a:t>`</a:t>
            </a:r>
            <a:r>
              <a:rPr lang="en-GB" sz="2000" b="1" i="1" err="1">
                <a:solidFill>
                  <a:srgbClr val="0070C0"/>
                </a:solidFill>
                <a:cs typeface="Calibri"/>
              </a:rPr>
              <a:t>categoryID</a:t>
            </a:r>
            <a:r>
              <a:rPr lang="en-GB" sz="2000" b="1" i="1">
                <a:solidFill>
                  <a:srgbClr val="0070C0"/>
                </a:solidFill>
                <a:cs typeface="Calibri"/>
              </a:rPr>
              <a:t>` </a:t>
            </a:r>
            <a:r>
              <a:rPr lang="en-GB" sz="2000" b="1">
                <a:cs typeface="Calibri"/>
              </a:rPr>
              <a:t>foreign key to category table</a:t>
            </a:r>
            <a:endParaRPr lang="en-GB">
              <a:cs typeface="Calibri"/>
            </a:endParaRPr>
          </a:p>
          <a:p>
            <a:pPr marL="0" indent="0">
              <a:buNone/>
            </a:pPr>
            <a:r>
              <a:rPr lang="en-GB" sz="2000" b="1" i="1">
                <a:solidFill>
                  <a:srgbClr val="0070C0"/>
                </a:solidFill>
                <a:cs typeface="Calibri"/>
              </a:rPr>
              <a:t>`</a:t>
            </a:r>
            <a:r>
              <a:rPr lang="en-GB" sz="2000" b="1" i="1" err="1">
                <a:solidFill>
                  <a:srgbClr val="0070C0"/>
                </a:solidFill>
                <a:cs typeface="Calibri"/>
              </a:rPr>
              <a:t>permissionID</a:t>
            </a:r>
            <a:r>
              <a:rPr lang="en-GB" sz="2000" b="1" i="1">
                <a:solidFill>
                  <a:srgbClr val="0070C0"/>
                </a:solidFill>
                <a:cs typeface="Calibri"/>
              </a:rPr>
              <a:t>` </a:t>
            </a:r>
            <a:r>
              <a:rPr lang="en-GB" sz="2000" b="1">
                <a:cs typeface="Calibri"/>
              </a:rPr>
              <a:t>foreign key to permission table</a:t>
            </a:r>
          </a:p>
        </p:txBody>
      </p:sp>
      <p:pic>
        <p:nvPicPr>
          <p:cNvPr id="7" name="Picture 7" descr="Graphical user interface, text, application&#10;&#10;Description automatically generated">
            <a:extLst>
              <a:ext uri="{FF2B5EF4-FFF2-40B4-BE49-F238E27FC236}">
                <a16:creationId xmlns:a16="http://schemas.microsoft.com/office/drawing/2014/main" id="{A0327B21-8F28-024E-FD68-60D8C2FB81DE}"/>
              </a:ext>
            </a:extLst>
          </p:cNvPr>
          <p:cNvPicPr>
            <a:picLocks noGrp="1" noChangeAspect="1"/>
          </p:cNvPicPr>
          <p:nvPr>
            <p:ph idx="2"/>
          </p:nvPr>
        </p:nvPicPr>
        <p:blipFill>
          <a:blip r:embed="rId2"/>
          <a:stretch>
            <a:fillRect/>
          </a:stretch>
        </p:blipFill>
        <p:spPr>
          <a:xfrm>
            <a:off x="9439276" y="3001170"/>
            <a:ext cx="2247900" cy="857250"/>
          </a:xfrm>
        </p:spPr>
      </p:pic>
    </p:spTree>
    <p:extLst>
      <p:ext uri="{BB962C8B-B14F-4D97-AF65-F5344CB8AC3E}">
        <p14:creationId xmlns:p14="http://schemas.microsoft.com/office/powerpoint/2010/main" val="60860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a:t>channel:</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cs typeface="Calibri"/>
              </a:rPr>
              <a:t>channel table allows users to create earlier mentioned text and voice channels</a:t>
            </a:r>
            <a:endParaRPr lang="en-GB">
              <a:cs typeface="Calibri"/>
            </a:endParaRPr>
          </a:p>
          <a:p>
            <a:pPr marL="0" indent="0">
              <a:buNone/>
            </a:pPr>
            <a:r>
              <a:rPr lang="en-GB" sz="2000" b="1" i="1">
                <a:solidFill>
                  <a:srgbClr val="0070C0"/>
                </a:solidFill>
                <a:ea typeface="Calibri"/>
                <a:cs typeface="Calibri"/>
              </a:rPr>
              <a:t>`</a:t>
            </a:r>
            <a:r>
              <a:rPr lang="en-GB" sz="2000" b="1" i="1" err="1">
                <a:solidFill>
                  <a:srgbClr val="0070C0"/>
                </a:solidFill>
                <a:ea typeface="Calibri"/>
                <a:cs typeface="Calibri"/>
              </a:rPr>
              <a:t>channelID</a:t>
            </a:r>
            <a:r>
              <a:rPr lang="en-GB" sz="2000" b="1" i="1">
                <a:solidFill>
                  <a:srgbClr val="0070C0"/>
                </a:solidFill>
                <a:ea typeface="Calibri"/>
                <a:cs typeface="Calibri"/>
              </a:rPr>
              <a:t>`</a:t>
            </a:r>
            <a:r>
              <a:rPr lang="en-GB" sz="2000" b="1">
                <a:ea typeface="Calibri"/>
                <a:cs typeface="Calibri"/>
              </a:rPr>
              <a:t> Primary key of the table</a:t>
            </a:r>
          </a:p>
          <a:p>
            <a:pPr marL="0" indent="0">
              <a:buNone/>
            </a:pPr>
            <a:r>
              <a:rPr lang="en-GB" sz="2000" b="1">
                <a:solidFill>
                  <a:srgbClr val="0070C0"/>
                </a:solidFill>
                <a:ea typeface="Calibri"/>
                <a:cs typeface="Calibri"/>
              </a:rPr>
              <a:t>`</a:t>
            </a:r>
            <a:r>
              <a:rPr lang="en-GB" sz="2000" b="1" err="1">
                <a:solidFill>
                  <a:srgbClr val="0070C0"/>
                </a:solidFill>
                <a:ea typeface="Calibri"/>
                <a:cs typeface="Calibri"/>
              </a:rPr>
              <a:t>categoryID</a:t>
            </a:r>
            <a:r>
              <a:rPr lang="en-GB" sz="2000" b="1">
                <a:solidFill>
                  <a:srgbClr val="0070C0"/>
                </a:solidFill>
                <a:ea typeface="Calibri"/>
                <a:cs typeface="Calibri"/>
              </a:rPr>
              <a:t>`</a:t>
            </a:r>
            <a:r>
              <a:rPr lang="en-GB" sz="2000" b="1">
                <a:ea typeface="Calibri"/>
                <a:cs typeface="Calibri"/>
              </a:rPr>
              <a:t> foreign key to category table, under which category the channel is</a:t>
            </a:r>
          </a:p>
          <a:p>
            <a:pPr marL="0" indent="0">
              <a:buNone/>
            </a:pPr>
            <a:r>
              <a:rPr lang="en-GB" sz="2000" b="1">
                <a:solidFill>
                  <a:srgbClr val="0070C0"/>
                </a:solidFill>
                <a:ea typeface="Calibri"/>
                <a:cs typeface="Calibri"/>
              </a:rPr>
              <a:t>`name`</a:t>
            </a:r>
            <a:r>
              <a:rPr lang="en-GB" sz="2000" b="1">
                <a:ea typeface="Calibri"/>
                <a:cs typeface="Calibri"/>
              </a:rPr>
              <a:t> name of the channel</a:t>
            </a:r>
          </a:p>
          <a:p>
            <a:pPr marL="0" indent="0">
              <a:buNone/>
            </a:pPr>
            <a:r>
              <a:rPr lang="en-GB" sz="2000" b="1">
                <a:solidFill>
                  <a:srgbClr val="0070C0"/>
                </a:solidFill>
                <a:ea typeface="Calibri"/>
                <a:cs typeface="Calibri"/>
              </a:rPr>
              <a:t>`weight`</a:t>
            </a:r>
            <a:r>
              <a:rPr lang="en-GB" sz="2000" b="1">
                <a:ea typeface="Calibri"/>
                <a:cs typeface="Calibri"/>
              </a:rPr>
              <a:t>  number indicating the height of the channel relative to others</a:t>
            </a:r>
          </a:p>
          <a:p>
            <a:pPr marL="0" indent="0">
              <a:buNone/>
            </a:pPr>
            <a:r>
              <a:rPr lang="en-GB" sz="2000" b="1">
                <a:solidFill>
                  <a:srgbClr val="0070C0"/>
                </a:solidFill>
                <a:ea typeface="Calibri"/>
                <a:cs typeface="Calibri"/>
              </a:rPr>
              <a:t>`type`</a:t>
            </a:r>
            <a:r>
              <a:rPr lang="en-GB" sz="2000" b="1">
                <a:ea typeface="Calibri"/>
                <a:cs typeface="Calibri"/>
              </a:rPr>
              <a:t> differences between voice and text channels (0 for voice and 1 for text)</a:t>
            </a:r>
          </a:p>
        </p:txBody>
      </p:sp>
      <p:pic>
        <p:nvPicPr>
          <p:cNvPr id="7" name="Picture 7" descr="Graphical user interface, text, application, chat or text message&#10;&#10;Description automatically generated">
            <a:extLst>
              <a:ext uri="{FF2B5EF4-FFF2-40B4-BE49-F238E27FC236}">
                <a16:creationId xmlns:a16="http://schemas.microsoft.com/office/drawing/2014/main" id="{91928AC9-F8FB-F0A9-9B4E-B7D47FCB4559}"/>
              </a:ext>
            </a:extLst>
          </p:cNvPr>
          <p:cNvPicPr>
            <a:picLocks noGrp="1" noChangeAspect="1"/>
          </p:cNvPicPr>
          <p:nvPr>
            <p:ph idx="2"/>
          </p:nvPr>
        </p:nvPicPr>
        <p:blipFill>
          <a:blip r:embed="rId2"/>
          <a:stretch>
            <a:fillRect/>
          </a:stretch>
        </p:blipFill>
        <p:spPr>
          <a:xfrm>
            <a:off x="10272714" y="2820195"/>
            <a:ext cx="1457325" cy="1276350"/>
          </a:xfrm>
        </p:spPr>
      </p:pic>
    </p:spTree>
    <p:extLst>
      <p:ext uri="{BB962C8B-B14F-4D97-AF65-F5344CB8AC3E}">
        <p14:creationId xmlns:p14="http://schemas.microsoft.com/office/powerpoint/2010/main" val="66048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channel_permission</a:t>
            </a:r>
            <a:r>
              <a:rPr lang="pl-PL"/>
              <a:t>:</a:t>
            </a:r>
            <a:endParaRPr lang="en-US"/>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cs typeface="Calibri"/>
              </a:rPr>
              <a:t>channel_permission</a:t>
            </a:r>
            <a:r>
              <a:rPr lang="en-GB" sz="2000" b="1">
                <a:cs typeface="Calibri"/>
              </a:rPr>
              <a:t> table is a many to many relationship between those two tables</a:t>
            </a:r>
            <a:endParaRPr lang="en-US"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channel_permissionID</a:t>
            </a:r>
            <a:r>
              <a:rPr lang="en-GB" sz="2000" b="1" i="1">
                <a:solidFill>
                  <a:srgbClr val="0070C0"/>
                </a:solidFill>
                <a:cs typeface="Calibri"/>
              </a:rPr>
              <a:t>` </a:t>
            </a:r>
            <a:r>
              <a:rPr lang="en-GB" sz="2000" b="1">
                <a:cs typeface="Calibri"/>
              </a:rPr>
              <a:t>Primary key of the table</a:t>
            </a:r>
            <a:endParaRPr lang="en-US"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channelID</a:t>
            </a:r>
            <a:r>
              <a:rPr lang="en-GB" sz="2000" b="1" i="1">
                <a:solidFill>
                  <a:srgbClr val="0070C0"/>
                </a:solidFill>
                <a:cs typeface="Calibri"/>
              </a:rPr>
              <a:t>` </a:t>
            </a:r>
            <a:r>
              <a:rPr lang="en-GB" sz="2000" b="1">
                <a:cs typeface="Calibri"/>
              </a:rPr>
              <a:t>foreign key to channel table</a:t>
            </a:r>
            <a:endParaRPr lang="en-GB"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permissionID</a:t>
            </a:r>
            <a:r>
              <a:rPr lang="en-GB" sz="2000" b="1" i="1">
                <a:solidFill>
                  <a:srgbClr val="0070C0"/>
                </a:solidFill>
                <a:cs typeface="Calibri"/>
              </a:rPr>
              <a:t>` </a:t>
            </a:r>
            <a:r>
              <a:rPr lang="en-GB" sz="2000" b="1">
                <a:cs typeface="Calibri"/>
              </a:rPr>
              <a:t>foreign key to permission table</a:t>
            </a:r>
            <a:endParaRPr lang="pl-PL"/>
          </a:p>
        </p:txBody>
      </p:sp>
      <p:pic>
        <p:nvPicPr>
          <p:cNvPr id="6" name="Picture 7" descr="Graphical user interface, text, application&#10;&#10;Description automatically generated">
            <a:extLst>
              <a:ext uri="{FF2B5EF4-FFF2-40B4-BE49-F238E27FC236}">
                <a16:creationId xmlns:a16="http://schemas.microsoft.com/office/drawing/2014/main" id="{4527E197-DD14-6B2A-1546-4384E557A19B}"/>
              </a:ext>
            </a:extLst>
          </p:cNvPr>
          <p:cNvPicPr>
            <a:picLocks noGrp="1" noChangeAspect="1"/>
          </p:cNvPicPr>
          <p:nvPr>
            <p:ph idx="2"/>
          </p:nvPr>
        </p:nvPicPr>
        <p:blipFill>
          <a:blip r:embed="rId2"/>
          <a:stretch>
            <a:fillRect/>
          </a:stretch>
        </p:blipFill>
        <p:spPr>
          <a:xfrm>
            <a:off x="9424989" y="2996407"/>
            <a:ext cx="2200275" cy="866775"/>
          </a:xfrm>
        </p:spPr>
      </p:pic>
    </p:spTree>
    <p:extLst>
      <p:ext uri="{BB962C8B-B14F-4D97-AF65-F5344CB8AC3E}">
        <p14:creationId xmlns:p14="http://schemas.microsoft.com/office/powerpoint/2010/main" val="101962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0CF1D6A-0D49-478C-AE5C-A9240BB0DEA6}"/>
              </a:ext>
            </a:extLst>
          </p:cNvPr>
          <p:cNvSpPr txBox="1">
            <a:spLocks noGrp="1"/>
          </p:cNvSpPr>
          <p:nvPr>
            <p:ph type="title"/>
          </p:nvPr>
        </p:nvSpPr>
        <p:spPr/>
        <p:txBody>
          <a:bodyPr/>
          <a:lstStyle/>
          <a:p>
            <a:pPr lvl="0"/>
            <a:r>
              <a:rPr lang="pl-PL"/>
              <a:t>What is DataBase?</a:t>
            </a:r>
          </a:p>
        </p:txBody>
      </p:sp>
      <p:sp>
        <p:nvSpPr>
          <p:cNvPr id="3" name="Content Placeholder 7">
            <a:extLst>
              <a:ext uri="{FF2B5EF4-FFF2-40B4-BE49-F238E27FC236}">
                <a16:creationId xmlns:a16="http://schemas.microsoft.com/office/drawing/2014/main" id="{27A8B3BD-7E45-4896-85BD-293958296A08}"/>
              </a:ext>
            </a:extLst>
          </p:cNvPr>
          <p:cNvSpPr txBox="1">
            <a:spLocks noGrp="1"/>
          </p:cNvSpPr>
          <p:nvPr>
            <p:ph idx="1"/>
          </p:nvPr>
        </p:nvSpPr>
        <p:spPr/>
        <p:txBody>
          <a:bodyPr/>
          <a:lstStyle/>
          <a:p>
            <a:pPr marL="0" indent="0">
              <a:buNone/>
            </a:pPr>
            <a:r>
              <a:rPr lang="en-GB"/>
              <a:t>In computing, a database is an organized collection of data stored and accessed electronically. Small databases can be stored on a file system, while large databases are hosted on computer clusters or cloud storage. The design of databases spans formal techniques and practical considerations including data </a:t>
            </a:r>
            <a:r>
              <a:rPr lang="en-GB" err="1"/>
              <a:t>modeling</a:t>
            </a:r>
            <a:r>
              <a:rPr lang="en-GB"/>
              <a:t>, efficient data representation and storage, query languages, security and privacy of sensitive data, and distributed computing issues including supporting concurrent access and fault tolerance. </a:t>
            </a:r>
            <a:endParaRPr 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message</a:t>
            </a:r>
            <a:r>
              <a:rPr lang="pl-PL"/>
              <a:t>:</a:t>
            </a:r>
            <a:endParaRPr lang="en-US"/>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cs typeface="Calibri"/>
              </a:rPr>
              <a:t>message table allows to send messages on server text channels as well as in groups or direct messages</a:t>
            </a:r>
          </a:p>
          <a:p>
            <a:pPr marL="0" indent="0">
              <a:buNone/>
            </a:pPr>
            <a:r>
              <a:rPr lang="en-GB" sz="2000" b="1" i="1">
                <a:solidFill>
                  <a:srgbClr val="0070C0"/>
                </a:solidFill>
                <a:cs typeface="Calibri"/>
              </a:rPr>
              <a:t>`</a:t>
            </a:r>
            <a:r>
              <a:rPr lang="en-GB" sz="2000" b="1" i="1" err="1">
                <a:solidFill>
                  <a:srgbClr val="0070C0"/>
                </a:solidFill>
                <a:cs typeface="Calibri"/>
              </a:rPr>
              <a:t>messageID</a:t>
            </a:r>
            <a:r>
              <a:rPr lang="en-GB" sz="2000" b="1" i="1">
                <a:solidFill>
                  <a:srgbClr val="0070C0"/>
                </a:solidFill>
                <a:cs typeface="Calibri"/>
              </a:rPr>
              <a:t>`</a:t>
            </a:r>
            <a:r>
              <a:rPr lang="en-GB" sz="2000" b="1">
                <a:cs typeface="Calibri"/>
              </a:rPr>
              <a:t> Primary Key of the table</a:t>
            </a:r>
          </a:p>
          <a:p>
            <a:pPr marL="0" indent="0">
              <a:buNone/>
            </a:pPr>
            <a:r>
              <a:rPr lang="en-GB" sz="2000" b="1" i="1">
                <a:solidFill>
                  <a:srgbClr val="0070C0"/>
                </a:solidFill>
                <a:cs typeface="Calibri"/>
              </a:rPr>
              <a:t>`</a:t>
            </a:r>
            <a:r>
              <a:rPr lang="en-GB" sz="2000" b="1" i="1" err="1">
                <a:solidFill>
                  <a:srgbClr val="0070C0"/>
                </a:solidFill>
                <a:cs typeface="Calibri"/>
              </a:rPr>
              <a:t>senderID</a:t>
            </a:r>
            <a:r>
              <a:rPr lang="en-GB" sz="2000" b="1" i="1">
                <a:solidFill>
                  <a:srgbClr val="0070C0"/>
                </a:solidFill>
                <a:cs typeface="Calibri"/>
              </a:rPr>
              <a:t>`</a:t>
            </a:r>
            <a:r>
              <a:rPr lang="en-GB" sz="2000" b="1">
                <a:cs typeface="Calibri"/>
              </a:rPr>
              <a:t> Foreign key to account table, who sent the message</a:t>
            </a:r>
          </a:p>
          <a:p>
            <a:pPr marL="0" indent="0">
              <a:buNone/>
            </a:pPr>
            <a:r>
              <a:rPr lang="en-GB" sz="2000" b="1" i="1">
                <a:solidFill>
                  <a:srgbClr val="0070C0"/>
                </a:solidFill>
                <a:cs typeface="Calibri"/>
              </a:rPr>
              <a:t>`</a:t>
            </a:r>
            <a:r>
              <a:rPr lang="en-GB" sz="2000" b="1" i="1" err="1">
                <a:solidFill>
                  <a:srgbClr val="0070C0"/>
                </a:solidFill>
                <a:cs typeface="Calibri"/>
              </a:rPr>
              <a:t>recipientID</a:t>
            </a:r>
            <a:r>
              <a:rPr lang="en-GB" sz="2000" b="1" i="1">
                <a:solidFill>
                  <a:srgbClr val="0070C0"/>
                </a:solidFill>
                <a:cs typeface="Calibri"/>
              </a:rPr>
              <a:t>` </a:t>
            </a:r>
            <a:r>
              <a:rPr lang="en-GB" sz="2000" b="1">
                <a:cs typeface="Calibri"/>
              </a:rPr>
              <a:t>Foreign key to account table, who received the message</a:t>
            </a:r>
          </a:p>
          <a:p>
            <a:pPr marL="0" indent="0">
              <a:buNone/>
            </a:pPr>
            <a:r>
              <a:rPr lang="en-GB" sz="2000" b="1" i="1">
                <a:solidFill>
                  <a:srgbClr val="0070C0"/>
                </a:solidFill>
                <a:cs typeface="Calibri"/>
              </a:rPr>
              <a:t>`</a:t>
            </a:r>
            <a:r>
              <a:rPr lang="en-GB" sz="2000" b="1" i="1" err="1">
                <a:solidFill>
                  <a:srgbClr val="0070C0"/>
                </a:solidFill>
                <a:cs typeface="Calibri"/>
              </a:rPr>
              <a:t>groupID</a:t>
            </a:r>
            <a:r>
              <a:rPr lang="en-GB" sz="2000" b="1" i="1">
                <a:solidFill>
                  <a:srgbClr val="0070C0"/>
                </a:solidFill>
                <a:cs typeface="Calibri"/>
              </a:rPr>
              <a:t>` </a:t>
            </a:r>
            <a:r>
              <a:rPr lang="en-GB" sz="2000" b="1">
                <a:cs typeface="Calibri"/>
              </a:rPr>
              <a:t>Foreign key to group table, to what group the message was sent</a:t>
            </a:r>
            <a:endParaRPr lang="en-GB"/>
          </a:p>
          <a:p>
            <a:pPr marL="0" indent="0">
              <a:buNone/>
            </a:pPr>
            <a:r>
              <a:rPr lang="en-GB" sz="2000" b="1" i="1">
                <a:solidFill>
                  <a:srgbClr val="0070C0"/>
                </a:solidFill>
                <a:cs typeface="Calibri"/>
              </a:rPr>
              <a:t>`</a:t>
            </a:r>
            <a:r>
              <a:rPr lang="en-GB" sz="2000" b="1" i="1" err="1">
                <a:solidFill>
                  <a:srgbClr val="0070C0"/>
                </a:solidFill>
                <a:cs typeface="Calibri"/>
              </a:rPr>
              <a:t>channelID</a:t>
            </a:r>
            <a:r>
              <a:rPr lang="en-GB" sz="2000" b="1" i="1">
                <a:solidFill>
                  <a:srgbClr val="0070C0"/>
                </a:solidFill>
                <a:cs typeface="Calibri"/>
              </a:rPr>
              <a:t>` </a:t>
            </a:r>
            <a:r>
              <a:rPr lang="en-GB" sz="2000" b="1">
                <a:cs typeface="Calibri"/>
              </a:rPr>
              <a:t>Foreign key to channel table, to what channel the message was sent</a:t>
            </a:r>
            <a:endParaRPr lang="en-GB" sz="2000" b="1" i="1">
              <a:solidFill>
                <a:srgbClr val="0070C0"/>
              </a:solidFill>
              <a:cs typeface="Calibri"/>
            </a:endParaRPr>
          </a:p>
          <a:p>
            <a:pPr marL="0" indent="0">
              <a:buNone/>
            </a:pPr>
            <a:r>
              <a:rPr lang="en-GB" sz="2000" b="1" i="1">
                <a:solidFill>
                  <a:srgbClr val="0070C0"/>
                </a:solidFill>
                <a:cs typeface="Calibri"/>
              </a:rPr>
              <a:t>`</a:t>
            </a:r>
            <a:r>
              <a:rPr lang="en-GB" sz="2000" b="1" i="1" err="1">
                <a:solidFill>
                  <a:srgbClr val="0070C0"/>
                </a:solidFill>
                <a:cs typeface="Calibri"/>
              </a:rPr>
              <a:t>message_date</a:t>
            </a:r>
            <a:r>
              <a:rPr lang="en-GB" sz="2000" b="1" i="1">
                <a:solidFill>
                  <a:srgbClr val="0070C0"/>
                </a:solidFill>
                <a:cs typeface="Calibri"/>
              </a:rPr>
              <a:t>`</a:t>
            </a:r>
            <a:r>
              <a:rPr lang="en-GB" sz="2000" b="1">
                <a:cs typeface="Calibri"/>
              </a:rPr>
              <a:t> date the message was sent</a:t>
            </a:r>
          </a:p>
          <a:p>
            <a:pPr marL="0" indent="0">
              <a:buNone/>
            </a:pPr>
            <a:r>
              <a:rPr lang="en-GB" sz="2000" b="1" i="1">
                <a:solidFill>
                  <a:srgbClr val="0070C0"/>
                </a:solidFill>
                <a:cs typeface="Calibri"/>
              </a:rPr>
              <a:t>`content`</a:t>
            </a:r>
            <a:r>
              <a:rPr lang="en-GB" sz="2000" b="1">
                <a:cs typeface="Calibri"/>
              </a:rPr>
              <a:t> content of the message</a:t>
            </a:r>
          </a:p>
        </p:txBody>
      </p:sp>
      <p:pic>
        <p:nvPicPr>
          <p:cNvPr id="7" name="Picture 7" descr="Graphical user interface, text, application, chat or text message&#10;&#10;Description automatically generated">
            <a:extLst>
              <a:ext uri="{FF2B5EF4-FFF2-40B4-BE49-F238E27FC236}">
                <a16:creationId xmlns:a16="http://schemas.microsoft.com/office/drawing/2014/main" id="{D6619250-32FB-5B9B-984C-037799D4CE08}"/>
              </a:ext>
            </a:extLst>
          </p:cNvPr>
          <p:cNvPicPr>
            <a:picLocks noGrp="1" noChangeAspect="1"/>
          </p:cNvPicPr>
          <p:nvPr>
            <p:ph idx="2"/>
          </p:nvPr>
        </p:nvPicPr>
        <p:blipFill>
          <a:blip r:embed="rId2"/>
          <a:stretch>
            <a:fillRect/>
          </a:stretch>
        </p:blipFill>
        <p:spPr>
          <a:xfrm>
            <a:off x="9939339" y="2591595"/>
            <a:ext cx="1590675" cy="1676400"/>
          </a:xfrm>
        </p:spPr>
      </p:pic>
    </p:spTree>
    <p:extLst>
      <p:ext uri="{BB962C8B-B14F-4D97-AF65-F5344CB8AC3E}">
        <p14:creationId xmlns:p14="http://schemas.microsoft.com/office/powerpoint/2010/main" val="267388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r>
              <a:rPr lang="pl-PL" err="1"/>
              <a:t>server_group_account</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cs typeface="Calibri"/>
              </a:rPr>
              <a:t>server_group_account</a:t>
            </a:r>
            <a:r>
              <a:rPr lang="en-GB" sz="2000" b="1">
                <a:cs typeface="Calibri"/>
              </a:rPr>
              <a:t> table serves the purpose of connecting users to servers and groups</a:t>
            </a:r>
          </a:p>
          <a:p>
            <a:pPr marL="0" indent="0">
              <a:buNone/>
            </a:pPr>
            <a:r>
              <a:rPr lang="en-GB" sz="2000" b="1" i="1">
                <a:solidFill>
                  <a:srgbClr val="0070C0"/>
                </a:solidFill>
                <a:cs typeface="Calibri"/>
              </a:rPr>
              <a:t>`</a:t>
            </a:r>
            <a:r>
              <a:rPr lang="en-GB" sz="2000" b="1" i="1" err="1">
                <a:solidFill>
                  <a:srgbClr val="0070C0"/>
                </a:solidFill>
                <a:cs typeface="Calibri"/>
              </a:rPr>
              <a:t>server_group_accountID</a:t>
            </a:r>
            <a:r>
              <a:rPr lang="en-GB" sz="2000" b="1" i="1">
                <a:solidFill>
                  <a:srgbClr val="0070C0"/>
                </a:solidFill>
                <a:cs typeface="Calibri"/>
              </a:rPr>
              <a:t>` </a:t>
            </a:r>
            <a:r>
              <a:rPr lang="en-GB" sz="2000" b="1">
                <a:cs typeface="Calibri"/>
              </a:rPr>
              <a:t>Primary Key of the table</a:t>
            </a:r>
          </a:p>
          <a:p>
            <a:pPr marL="0" indent="0">
              <a:buNone/>
            </a:pPr>
            <a:r>
              <a:rPr lang="en-GB" sz="2000" b="1" i="1">
                <a:solidFill>
                  <a:srgbClr val="0070C0"/>
                </a:solidFill>
                <a:cs typeface="Calibri"/>
              </a:rPr>
              <a:t>`</a:t>
            </a:r>
            <a:r>
              <a:rPr lang="en-GB" sz="2000" b="1" i="1" err="1">
                <a:solidFill>
                  <a:srgbClr val="0070C0"/>
                </a:solidFill>
                <a:cs typeface="Calibri"/>
              </a:rPr>
              <a:t>serverID</a:t>
            </a:r>
            <a:r>
              <a:rPr lang="en-GB" sz="2000" b="1" i="1">
                <a:solidFill>
                  <a:srgbClr val="0070C0"/>
                </a:solidFill>
                <a:cs typeface="Calibri"/>
              </a:rPr>
              <a:t>` </a:t>
            </a:r>
            <a:r>
              <a:rPr lang="en-GB" sz="2000" b="1">
                <a:cs typeface="Calibri"/>
              </a:rPr>
              <a:t>Foreign key to server table, to what server is the account linked</a:t>
            </a:r>
          </a:p>
          <a:p>
            <a:pPr marL="0" indent="0">
              <a:buNone/>
            </a:pPr>
            <a:r>
              <a:rPr lang="en-GB" sz="2000" b="1" i="1">
                <a:solidFill>
                  <a:srgbClr val="0070C0"/>
                </a:solidFill>
                <a:cs typeface="Calibri"/>
              </a:rPr>
              <a:t>`</a:t>
            </a:r>
            <a:r>
              <a:rPr lang="en-GB" sz="2000" b="1" i="1" err="1">
                <a:solidFill>
                  <a:srgbClr val="0070C0"/>
                </a:solidFill>
                <a:cs typeface="Calibri"/>
              </a:rPr>
              <a:t>groupID</a:t>
            </a:r>
            <a:r>
              <a:rPr lang="en-GB" sz="2000" b="1" i="1">
                <a:solidFill>
                  <a:srgbClr val="0070C0"/>
                </a:solidFill>
                <a:cs typeface="Calibri"/>
              </a:rPr>
              <a:t>` </a:t>
            </a:r>
            <a:r>
              <a:rPr lang="en-GB" sz="2000" b="1">
                <a:cs typeface="Calibri"/>
              </a:rPr>
              <a:t>Foreign key to group table, to what group is the account linked</a:t>
            </a:r>
          </a:p>
          <a:p>
            <a:pPr marL="0" indent="0">
              <a:buNone/>
            </a:pPr>
            <a:r>
              <a:rPr lang="en-GB" sz="2000" b="1" i="1">
                <a:solidFill>
                  <a:srgbClr val="0070C0"/>
                </a:solidFill>
                <a:cs typeface="Calibri"/>
              </a:rPr>
              <a:t>`</a:t>
            </a:r>
            <a:r>
              <a:rPr lang="en-GB" sz="2000" b="1" i="1" err="1">
                <a:solidFill>
                  <a:srgbClr val="0070C0"/>
                </a:solidFill>
                <a:cs typeface="Calibri"/>
              </a:rPr>
              <a:t>accountID</a:t>
            </a:r>
            <a:r>
              <a:rPr lang="en-GB" sz="2000" b="1" i="1">
                <a:solidFill>
                  <a:srgbClr val="0070C0"/>
                </a:solidFill>
                <a:cs typeface="Calibri"/>
              </a:rPr>
              <a:t>` </a:t>
            </a:r>
            <a:r>
              <a:rPr lang="en-GB" sz="2000" b="1">
                <a:cs typeface="Calibri"/>
              </a:rPr>
              <a:t>Foreign key to account table, what account is being linked</a:t>
            </a:r>
          </a:p>
          <a:p>
            <a:pPr marL="0" indent="0">
              <a:buNone/>
            </a:pPr>
            <a:r>
              <a:rPr lang="en-GB" sz="2000" b="1" i="1">
                <a:solidFill>
                  <a:srgbClr val="0070C0"/>
                </a:solidFill>
                <a:cs typeface="Calibri"/>
              </a:rPr>
              <a:t>`muted` </a:t>
            </a:r>
            <a:r>
              <a:rPr lang="en-GB" sz="2000" b="1">
                <a:cs typeface="Calibri"/>
              </a:rPr>
              <a:t>Is the server/group muted (0 for no and 1 for yes)</a:t>
            </a:r>
            <a:endParaRPr lang="en-GB"/>
          </a:p>
        </p:txBody>
      </p:sp>
      <p:pic>
        <p:nvPicPr>
          <p:cNvPr id="6" name="Picture 7" descr="Text&#10;&#10;Description automatically generated">
            <a:extLst>
              <a:ext uri="{FF2B5EF4-FFF2-40B4-BE49-F238E27FC236}">
                <a16:creationId xmlns:a16="http://schemas.microsoft.com/office/drawing/2014/main" id="{6C446208-FC21-2241-37FD-4BC0E4DF522A}"/>
              </a:ext>
            </a:extLst>
          </p:cNvPr>
          <p:cNvPicPr>
            <a:picLocks noGrp="1" noChangeAspect="1"/>
          </p:cNvPicPr>
          <p:nvPr>
            <p:ph idx="2"/>
          </p:nvPr>
        </p:nvPicPr>
        <p:blipFill>
          <a:blip r:embed="rId2"/>
          <a:stretch>
            <a:fillRect/>
          </a:stretch>
        </p:blipFill>
        <p:spPr>
          <a:xfrm>
            <a:off x="9220201" y="2801145"/>
            <a:ext cx="2324100" cy="1257300"/>
          </a:xfrm>
        </p:spPr>
      </p:pic>
    </p:spTree>
    <p:extLst>
      <p:ext uri="{BB962C8B-B14F-4D97-AF65-F5344CB8AC3E}">
        <p14:creationId xmlns:p14="http://schemas.microsoft.com/office/powerpoint/2010/main" val="3050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a:xfrm>
            <a:off x="838203" y="365129"/>
            <a:ext cx="10515600" cy="1325559"/>
          </a:xfrm>
        </p:spPr>
        <p:txBody>
          <a:bodyPr/>
          <a:lstStyle/>
          <a:p>
            <a:r>
              <a:rPr lang="pl-PL" err="1"/>
              <a:t>role_account</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cs typeface="Calibri"/>
              </a:rPr>
              <a:t>role_permission</a:t>
            </a:r>
            <a:r>
              <a:rPr lang="en-GB" sz="2000" b="1">
                <a:cs typeface="Calibri"/>
              </a:rPr>
              <a:t> table is a many to many relationship between those two tables</a:t>
            </a:r>
            <a:endParaRPr lang="en-US"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category_permissionID</a:t>
            </a:r>
            <a:r>
              <a:rPr lang="en-GB" sz="2000" b="1" i="1">
                <a:solidFill>
                  <a:srgbClr val="0070C0"/>
                </a:solidFill>
                <a:cs typeface="Calibri"/>
              </a:rPr>
              <a:t>` </a:t>
            </a:r>
            <a:r>
              <a:rPr lang="en-GB" sz="2000" b="1">
                <a:cs typeface="Calibri"/>
              </a:rPr>
              <a:t>Primary key of the table</a:t>
            </a:r>
            <a:endParaRPr lang="en-US"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roleID</a:t>
            </a:r>
            <a:r>
              <a:rPr lang="en-GB" sz="2000" b="1" i="1">
                <a:solidFill>
                  <a:srgbClr val="0070C0"/>
                </a:solidFill>
                <a:cs typeface="Calibri"/>
              </a:rPr>
              <a:t>` </a:t>
            </a:r>
            <a:r>
              <a:rPr lang="en-GB" sz="2000" b="1">
                <a:cs typeface="Calibri"/>
              </a:rPr>
              <a:t>foreign key to role table</a:t>
            </a:r>
            <a:endParaRPr lang="en-GB"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permissionID</a:t>
            </a:r>
            <a:r>
              <a:rPr lang="en-GB" sz="2000" b="1" i="1">
                <a:solidFill>
                  <a:srgbClr val="0070C0"/>
                </a:solidFill>
                <a:cs typeface="Calibri"/>
              </a:rPr>
              <a:t>` </a:t>
            </a:r>
            <a:r>
              <a:rPr lang="en-GB" sz="2000" b="1">
                <a:cs typeface="Calibri"/>
              </a:rPr>
              <a:t>foreign key to permission table</a:t>
            </a:r>
            <a:endParaRPr lang="pl-PL"/>
          </a:p>
        </p:txBody>
      </p:sp>
      <p:pic>
        <p:nvPicPr>
          <p:cNvPr id="7" name="Picture 7" descr="Graphical user interface, text, application&#10;&#10;Description automatically generated">
            <a:extLst>
              <a:ext uri="{FF2B5EF4-FFF2-40B4-BE49-F238E27FC236}">
                <a16:creationId xmlns:a16="http://schemas.microsoft.com/office/drawing/2014/main" id="{E7583A97-973C-FD22-DDEA-7489159DE1A7}"/>
              </a:ext>
            </a:extLst>
          </p:cNvPr>
          <p:cNvPicPr>
            <a:picLocks noGrp="1" noChangeAspect="1"/>
          </p:cNvPicPr>
          <p:nvPr>
            <p:ph idx="2"/>
          </p:nvPr>
        </p:nvPicPr>
        <p:blipFill>
          <a:blip r:embed="rId2"/>
          <a:stretch>
            <a:fillRect/>
          </a:stretch>
        </p:blipFill>
        <p:spPr>
          <a:xfrm>
            <a:off x="9763126" y="3010695"/>
            <a:ext cx="1771650" cy="838200"/>
          </a:xfrm>
        </p:spPr>
      </p:pic>
    </p:spTree>
    <p:extLst>
      <p:ext uri="{BB962C8B-B14F-4D97-AF65-F5344CB8AC3E}">
        <p14:creationId xmlns:p14="http://schemas.microsoft.com/office/powerpoint/2010/main" val="138862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a:xfrm>
            <a:off x="838203" y="365129"/>
            <a:ext cx="10515600" cy="1325559"/>
          </a:xfrm>
        </p:spPr>
        <p:txBody>
          <a:bodyPr/>
          <a:lstStyle/>
          <a:p>
            <a:r>
              <a:rPr lang="pl-PL" err="1"/>
              <a:t>personal_permission</a:t>
            </a:r>
            <a:r>
              <a:rPr lang="pl-PL"/>
              <a:t>:</a:t>
            </a:r>
            <a:endParaRPr lang="en-US">
              <a:cs typeface="Calibri Light"/>
            </a:endParaRP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err="1">
                <a:cs typeface="Calibri"/>
              </a:rPr>
              <a:t>personal_permission</a:t>
            </a:r>
            <a:r>
              <a:rPr lang="en-GB" sz="2000" b="1">
                <a:cs typeface="Calibri"/>
              </a:rPr>
              <a:t> table allows users to give specific account specific privilege or take it away</a:t>
            </a:r>
          </a:p>
          <a:p>
            <a:pPr marL="0" indent="0">
              <a:buNone/>
            </a:pPr>
            <a:r>
              <a:rPr lang="en-GB" sz="2000" b="1" i="1">
                <a:solidFill>
                  <a:srgbClr val="0070C0"/>
                </a:solidFill>
                <a:cs typeface="Calibri"/>
              </a:rPr>
              <a:t>`</a:t>
            </a:r>
            <a:r>
              <a:rPr lang="en-GB" sz="2000" b="1" i="1" err="1">
                <a:solidFill>
                  <a:srgbClr val="0070C0"/>
                </a:solidFill>
                <a:cs typeface="Calibri"/>
              </a:rPr>
              <a:t>personal_permissionID</a:t>
            </a:r>
            <a:r>
              <a:rPr lang="en-GB" sz="2000" b="1" i="1">
                <a:solidFill>
                  <a:srgbClr val="0070C0"/>
                </a:solidFill>
                <a:cs typeface="Calibri"/>
              </a:rPr>
              <a:t>` </a:t>
            </a:r>
            <a:r>
              <a:rPr lang="en-GB" sz="2000" b="1">
                <a:cs typeface="Calibri"/>
              </a:rPr>
              <a:t>Primary key of the table</a:t>
            </a:r>
            <a:endParaRPr lang="en-US"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accountID</a:t>
            </a:r>
            <a:r>
              <a:rPr lang="en-GB" sz="2000" b="1" i="1">
                <a:solidFill>
                  <a:srgbClr val="0070C0"/>
                </a:solidFill>
                <a:cs typeface="Calibri"/>
              </a:rPr>
              <a:t>` </a:t>
            </a:r>
            <a:r>
              <a:rPr lang="en-GB" sz="2000" b="1">
                <a:cs typeface="Calibri"/>
              </a:rPr>
              <a:t>foreign key to account table</a:t>
            </a:r>
            <a:endParaRPr lang="en-GB" sz="2000">
              <a:cs typeface="Calibri"/>
            </a:endParaRPr>
          </a:p>
          <a:p>
            <a:pPr marL="0" indent="0">
              <a:buNone/>
            </a:pPr>
            <a:r>
              <a:rPr lang="en-GB" sz="2000" b="1" i="1">
                <a:solidFill>
                  <a:srgbClr val="0070C0"/>
                </a:solidFill>
                <a:cs typeface="Calibri"/>
              </a:rPr>
              <a:t>`</a:t>
            </a:r>
            <a:r>
              <a:rPr lang="en-GB" sz="2000" b="1" i="1" err="1">
                <a:solidFill>
                  <a:srgbClr val="0070C0"/>
                </a:solidFill>
                <a:cs typeface="Calibri"/>
              </a:rPr>
              <a:t>permissionID</a:t>
            </a:r>
            <a:r>
              <a:rPr lang="en-GB" sz="2000" b="1" i="1">
                <a:solidFill>
                  <a:srgbClr val="0070C0"/>
                </a:solidFill>
                <a:cs typeface="Calibri"/>
              </a:rPr>
              <a:t>` </a:t>
            </a:r>
            <a:r>
              <a:rPr lang="en-GB" sz="2000" b="1">
                <a:cs typeface="Calibri"/>
              </a:rPr>
              <a:t>foreign key to permission table</a:t>
            </a:r>
            <a:endParaRPr lang="en-GB"/>
          </a:p>
        </p:txBody>
      </p:sp>
      <p:pic>
        <p:nvPicPr>
          <p:cNvPr id="6" name="Picture 7" descr="A picture containing text, screenshot, orange&#10;&#10;Description automatically generated">
            <a:extLst>
              <a:ext uri="{FF2B5EF4-FFF2-40B4-BE49-F238E27FC236}">
                <a16:creationId xmlns:a16="http://schemas.microsoft.com/office/drawing/2014/main" id="{E69072A7-5028-FCDF-6997-9FBCC4A85AD6}"/>
              </a:ext>
            </a:extLst>
          </p:cNvPr>
          <p:cNvPicPr>
            <a:picLocks noGrp="1" noChangeAspect="1"/>
          </p:cNvPicPr>
          <p:nvPr>
            <p:ph idx="2"/>
          </p:nvPr>
        </p:nvPicPr>
        <p:blipFill>
          <a:blip r:embed="rId2"/>
          <a:stretch>
            <a:fillRect/>
          </a:stretch>
        </p:blipFill>
        <p:spPr>
          <a:xfrm>
            <a:off x="9548814" y="3005932"/>
            <a:ext cx="2238375" cy="847725"/>
          </a:xfrm>
        </p:spPr>
      </p:pic>
    </p:spTree>
    <p:extLst>
      <p:ext uri="{BB962C8B-B14F-4D97-AF65-F5344CB8AC3E}">
        <p14:creationId xmlns:p14="http://schemas.microsoft.com/office/powerpoint/2010/main" val="321255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6005-CAA8-425D-9046-5C940341500B}"/>
              </a:ext>
            </a:extLst>
          </p:cNvPr>
          <p:cNvSpPr txBox="1">
            <a:spLocks noGrp="1"/>
          </p:cNvSpPr>
          <p:nvPr>
            <p:ph type="title"/>
          </p:nvPr>
        </p:nvSpPr>
        <p:spPr>
          <a:xfrm>
            <a:off x="838203" y="365129"/>
            <a:ext cx="10515600" cy="696754"/>
          </a:xfrm>
        </p:spPr>
        <p:txBody>
          <a:bodyPr/>
          <a:lstStyle/>
          <a:p>
            <a:pPr lvl="0"/>
            <a:r>
              <a:rPr lang="pl-PL"/>
              <a:t>Sources:</a:t>
            </a:r>
          </a:p>
        </p:txBody>
      </p:sp>
      <p:sp>
        <p:nvSpPr>
          <p:cNvPr id="3" name="Content Placeholder 2">
            <a:extLst>
              <a:ext uri="{FF2B5EF4-FFF2-40B4-BE49-F238E27FC236}">
                <a16:creationId xmlns:a16="http://schemas.microsoft.com/office/drawing/2014/main" id="{B4B9AFE9-6C39-426E-9F1D-3E1215A1B387}"/>
              </a:ext>
            </a:extLst>
          </p:cNvPr>
          <p:cNvSpPr txBox="1">
            <a:spLocks noGrp="1"/>
          </p:cNvSpPr>
          <p:nvPr>
            <p:ph idx="1"/>
          </p:nvPr>
        </p:nvSpPr>
        <p:spPr>
          <a:xfrm>
            <a:off x="838203" y="1061883"/>
            <a:ext cx="10515600" cy="5115080"/>
          </a:xfrm>
        </p:spPr>
        <p:txBody>
          <a:bodyPr>
            <a:normAutofit fontScale="92500" lnSpcReduction="10000"/>
          </a:bodyPr>
          <a:lstStyle/>
          <a:p>
            <a:r>
              <a:rPr lang="en-GB">
                <a:hlinkClick r:id="rId2"/>
              </a:rPr>
              <a:t>https://en.wikipedia.org/wiki/Database</a:t>
            </a:r>
            <a:r>
              <a:rPr lang="en-GB"/>
              <a:t> Slide 2</a:t>
            </a:r>
            <a:endParaRPr lang="en-GB">
              <a:cs typeface="Calibri"/>
            </a:endParaRPr>
          </a:p>
          <a:p>
            <a:r>
              <a:rPr lang="en-GB">
                <a:hlinkClick r:id="rId3"/>
              </a:rPr>
              <a:t>https://en.wikipedia.org/wiki/MySQL</a:t>
            </a:r>
            <a:r>
              <a:rPr lang="en-GB"/>
              <a:t> Slide 3</a:t>
            </a:r>
            <a:endParaRPr lang="en-GB">
              <a:cs typeface="Calibri"/>
            </a:endParaRPr>
          </a:p>
          <a:p>
            <a:r>
              <a:rPr lang="en-GB">
                <a:hlinkClick r:id="rId4"/>
              </a:rPr>
              <a:t>https://en.wikipedia.org/wiki/Primary_key</a:t>
            </a:r>
            <a:r>
              <a:rPr lang="en-GB"/>
              <a:t> Slide 4</a:t>
            </a:r>
            <a:endParaRPr lang="en-GB">
              <a:cs typeface="Calibri"/>
            </a:endParaRPr>
          </a:p>
          <a:p>
            <a:r>
              <a:rPr lang="en-GB">
                <a:hlinkClick r:id="rId5"/>
              </a:rPr>
              <a:t>https://en.wikipedia.org/wiki/Foreign_key</a:t>
            </a:r>
            <a:r>
              <a:rPr lang="en-GB"/>
              <a:t> Slide 5</a:t>
            </a:r>
            <a:endParaRPr lang="en-GB">
              <a:cs typeface="Calibri"/>
            </a:endParaRPr>
          </a:p>
          <a:p>
            <a:r>
              <a:rPr lang="en-GB">
                <a:ea typeface="Calibri"/>
                <a:cs typeface="Calibri"/>
                <a:hlinkClick r:id="rId6"/>
              </a:rPr>
              <a:t>https://fmhelp.filemaker.com/help/18/fmp/en/index.html#page/FMP_Help/many-to-many-relationships.html</a:t>
            </a:r>
            <a:r>
              <a:rPr lang="en-GB">
                <a:ea typeface="Calibri"/>
                <a:cs typeface="Calibri"/>
              </a:rPr>
              <a:t> Slide 6</a:t>
            </a:r>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a:p>
            <a:pPr marL="0" indent="0">
              <a:buNone/>
            </a:pPr>
            <a:r>
              <a:rPr lang="en-GB" sz="1600" i="1">
                <a:ea typeface="Calibri"/>
                <a:cs typeface="Calibri"/>
              </a:rPr>
              <a:t>By Mateusz </a:t>
            </a:r>
            <a:r>
              <a:rPr lang="en-GB" sz="1600" i="1" err="1">
                <a:ea typeface="Calibri"/>
                <a:cs typeface="Calibri"/>
              </a:rPr>
              <a:t>Simkiewicz</a:t>
            </a:r>
            <a:r>
              <a:rPr lang="en-GB" sz="1600" i="1">
                <a:ea typeface="Calibri"/>
                <a:cs typeface="Calibri"/>
              </a:rPr>
              <a:t>, Michał Wieczorek, Szymon Kulej.</a:t>
            </a:r>
          </a:p>
          <a:p>
            <a:endParaRPr lang="pl-P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AF8F-A7C3-4E75-BE95-1ED0D935DBF3}"/>
              </a:ext>
            </a:extLst>
          </p:cNvPr>
          <p:cNvSpPr txBox="1">
            <a:spLocks noGrp="1"/>
          </p:cNvSpPr>
          <p:nvPr>
            <p:ph type="title"/>
          </p:nvPr>
        </p:nvSpPr>
        <p:spPr/>
        <p:txBody>
          <a:bodyPr/>
          <a:lstStyle/>
          <a:p>
            <a:pPr lvl="0"/>
            <a:r>
              <a:rPr lang="pl-PL"/>
              <a:t>What is MySQL?</a:t>
            </a:r>
          </a:p>
        </p:txBody>
      </p:sp>
      <p:sp>
        <p:nvSpPr>
          <p:cNvPr id="3" name="Content Placeholder 2">
            <a:extLst>
              <a:ext uri="{FF2B5EF4-FFF2-40B4-BE49-F238E27FC236}">
                <a16:creationId xmlns:a16="http://schemas.microsoft.com/office/drawing/2014/main" id="{65A8788C-352E-446F-BCD0-9D9E83ABFE2B}"/>
              </a:ext>
            </a:extLst>
          </p:cNvPr>
          <p:cNvSpPr txBox="1">
            <a:spLocks noGrp="1"/>
          </p:cNvSpPr>
          <p:nvPr>
            <p:ph idx="1"/>
          </p:nvPr>
        </p:nvSpPr>
        <p:spPr/>
        <p:txBody>
          <a:bodyPr/>
          <a:lstStyle/>
          <a:p>
            <a:pPr marL="0" indent="0">
              <a:lnSpc>
                <a:spcPct val="80000"/>
              </a:lnSpc>
              <a:buNone/>
            </a:pPr>
            <a:r>
              <a:rPr lang="en-GB"/>
              <a:t>MySQL</a:t>
            </a:r>
            <a:r>
              <a:rPr lang="pl-PL"/>
              <a:t> </a:t>
            </a:r>
            <a:r>
              <a:rPr lang="en-GB"/>
              <a:t>is an open-source relational database management system (RDBMS). Its name is a combination of "My", the name of co-founder Michael </a:t>
            </a:r>
            <a:r>
              <a:rPr lang="en-GB" err="1"/>
              <a:t>Widenius's</a:t>
            </a:r>
            <a:r>
              <a:rPr lang="en-GB"/>
              <a:t> daughter</a:t>
            </a:r>
            <a:r>
              <a:rPr lang="pl-PL"/>
              <a:t>,</a:t>
            </a:r>
            <a:r>
              <a:rPr lang="en-GB"/>
              <a:t> and "SQL", the abbreviation for Structured Query Language. A relational database organizes data into one or more data tables in which data types may be related to each other; these relations help structure the data. SQL is a language programmers use to create, modify and extract data from the relational database, as well as control user access to the database. In addition to relational databases and SQL, an RDBMS like MySQL works with an operating system to implement a relational database in a computer's storage system, manages users, allows for network access and facilitates testing database integrity and creation of backups. </a:t>
            </a:r>
            <a:endParaRPr 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B11A-65C6-44C7-B2A4-171562435257}"/>
              </a:ext>
            </a:extLst>
          </p:cNvPr>
          <p:cNvSpPr txBox="1">
            <a:spLocks noGrp="1"/>
          </p:cNvSpPr>
          <p:nvPr>
            <p:ph type="title"/>
          </p:nvPr>
        </p:nvSpPr>
        <p:spPr/>
        <p:txBody>
          <a:bodyPr/>
          <a:lstStyle/>
          <a:p>
            <a:r>
              <a:rPr lang="pl-PL" err="1"/>
              <a:t>What</a:t>
            </a:r>
            <a:r>
              <a:rPr lang="pl-PL"/>
              <a:t> </a:t>
            </a:r>
            <a:r>
              <a:rPr lang="pl-PL" err="1"/>
              <a:t>is</a:t>
            </a:r>
            <a:r>
              <a:rPr lang="pl-PL"/>
              <a:t> </a:t>
            </a:r>
            <a:r>
              <a:rPr lang="pl-PL" err="1"/>
              <a:t>Primary</a:t>
            </a:r>
            <a:r>
              <a:rPr lang="pl-PL"/>
              <a:t> </a:t>
            </a:r>
            <a:r>
              <a:rPr lang="pl-PL" err="1"/>
              <a:t>Key</a:t>
            </a:r>
            <a:r>
              <a:rPr lang="pl-PL"/>
              <a:t> in a table</a:t>
            </a:r>
            <a:endParaRPr lang="pl-PL">
              <a:cs typeface="Calibri Light"/>
            </a:endParaRPr>
          </a:p>
        </p:txBody>
      </p:sp>
      <p:sp>
        <p:nvSpPr>
          <p:cNvPr id="3" name="Content Placeholder 2">
            <a:extLst>
              <a:ext uri="{FF2B5EF4-FFF2-40B4-BE49-F238E27FC236}">
                <a16:creationId xmlns:a16="http://schemas.microsoft.com/office/drawing/2014/main" id="{C07116A9-E16C-4CF3-9951-9DC355E1C2C6}"/>
              </a:ext>
            </a:extLst>
          </p:cNvPr>
          <p:cNvSpPr txBox="1">
            <a:spLocks noGrp="1"/>
          </p:cNvSpPr>
          <p:nvPr>
            <p:ph idx="1"/>
          </p:nvPr>
        </p:nvSpPr>
        <p:spPr/>
        <p:txBody>
          <a:bodyPr/>
          <a:lstStyle/>
          <a:p>
            <a:pPr marL="0" lvl="0" indent="0">
              <a:buNone/>
            </a:pPr>
            <a:r>
              <a:rPr lang="en-GB"/>
              <a:t>In the relational model of databases, a primary key is a specific choice of a minimal set of attributes that uniquely specify a tuple in a relation. Informally, a primary key is "which attributes identify a record," and in simple cases constitute a single attribute: a unique ID. More formally, a primary key is a choice of candidate key; any other candidate key is an alternate key. </a:t>
            </a:r>
            <a:endParaRPr 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53FA-D8FE-4508-8190-A7228B2551CA}"/>
              </a:ext>
            </a:extLst>
          </p:cNvPr>
          <p:cNvSpPr txBox="1">
            <a:spLocks noGrp="1"/>
          </p:cNvSpPr>
          <p:nvPr>
            <p:ph type="title"/>
          </p:nvPr>
        </p:nvSpPr>
        <p:spPr/>
        <p:txBody>
          <a:bodyPr/>
          <a:lstStyle/>
          <a:p>
            <a:pPr lvl="0"/>
            <a:r>
              <a:rPr lang="pl-PL"/>
              <a:t>What is Foreign Key</a:t>
            </a:r>
          </a:p>
        </p:txBody>
      </p:sp>
      <p:sp>
        <p:nvSpPr>
          <p:cNvPr id="3" name="Content Placeholder 2">
            <a:extLst>
              <a:ext uri="{FF2B5EF4-FFF2-40B4-BE49-F238E27FC236}">
                <a16:creationId xmlns:a16="http://schemas.microsoft.com/office/drawing/2014/main" id="{31450277-561C-4CD6-B29B-8F200046A05F}"/>
              </a:ext>
            </a:extLst>
          </p:cNvPr>
          <p:cNvSpPr txBox="1">
            <a:spLocks noGrp="1"/>
          </p:cNvSpPr>
          <p:nvPr>
            <p:ph idx="1"/>
          </p:nvPr>
        </p:nvSpPr>
        <p:spPr/>
        <p:txBody>
          <a:bodyPr/>
          <a:lstStyle/>
          <a:p>
            <a:pPr marL="0" indent="0">
              <a:lnSpc>
                <a:spcPct val="80000"/>
              </a:lnSpc>
              <a:buNone/>
            </a:pPr>
            <a:r>
              <a:rPr lang="en-GB" sz="2600"/>
              <a:t>A foreign key is a set of attributes in a table that refers to the primary key of another table. The foreign key links these two tables. Another way to put it: In the context of relational databases, a foreign key is a set of attributes subject to a certain kind of inclusion dependency constraints, specifically a constraint that the tuples consisting of the foreign key attributes in one relation, R, must also exist in some other relation, S, and furthermore that those attributes must also be a candidate key in S. In simpler words, a foreign key is a set of attributes that references a candidate key. For example, a table called TEAM may have an attribute, MEMBER_NAME, which is a foreign key referencing a candidate key, PERSON_NAME, in the PERSON table. Since MEMBER_NAME is a foreign key, any value existing as the name of a member in TEAM must also exist as a person's name in the PERSON table; in other words, every member of a TEAM is also a PERSON. </a:t>
            </a:r>
            <a:endParaRPr lang="pl-PL"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53FA-D8FE-4508-8190-A7228B2551CA}"/>
              </a:ext>
            </a:extLst>
          </p:cNvPr>
          <p:cNvSpPr txBox="1">
            <a:spLocks noGrp="1"/>
          </p:cNvSpPr>
          <p:nvPr>
            <p:ph type="title"/>
          </p:nvPr>
        </p:nvSpPr>
        <p:spPr/>
        <p:txBody>
          <a:bodyPr/>
          <a:lstStyle/>
          <a:p>
            <a:r>
              <a:rPr lang="pl-PL" err="1"/>
              <a:t>What</a:t>
            </a:r>
            <a:r>
              <a:rPr lang="pl-PL"/>
              <a:t> </a:t>
            </a:r>
            <a:r>
              <a:rPr lang="pl-PL" err="1"/>
              <a:t>is</a:t>
            </a:r>
            <a:r>
              <a:rPr lang="pl-PL"/>
              <a:t> Many to Many </a:t>
            </a:r>
            <a:r>
              <a:rPr lang="pl-PL" err="1"/>
              <a:t>relationship</a:t>
            </a:r>
            <a:endParaRPr lang="pl-PL" err="1">
              <a:ea typeface="Calibri Light"/>
              <a:cs typeface="Calibri Light"/>
            </a:endParaRPr>
          </a:p>
        </p:txBody>
      </p:sp>
      <p:sp>
        <p:nvSpPr>
          <p:cNvPr id="3" name="Content Placeholder 2">
            <a:extLst>
              <a:ext uri="{FF2B5EF4-FFF2-40B4-BE49-F238E27FC236}">
                <a16:creationId xmlns:a16="http://schemas.microsoft.com/office/drawing/2014/main" id="{31450277-561C-4CD6-B29B-8F200046A05F}"/>
              </a:ext>
            </a:extLst>
          </p:cNvPr>
          <p:cNvSpPr txBox="1">
            <a:spLocks noGrp="1"/>
          </p:cNvSpPr>
          <p:nvPr>
            <p:ph idx="1"/>
          </p:nvPr>
        </p:nvSpPr>
        <p:spPr/>
        <p:txBody>
          <a:bodyPr>
            <a:normAutofit/>
          </a:bodyPr>
          <a:lstStyle/>
          <a:p>
            <a:pPr marL="0" indent="0">
              <a:lnSpc>
                <a:spcPct val="80000"/>
              </a:lnSpc>
              <a:buNone/>
            </a:pPr>
            <a:r>
              <a:rPr lang="en-GB" sz="2600">
                <a:ea typeface="Calibri"/>
                <a:cs typeface="Calibri"/>
              </a:rPr>
              <a:t>A </a:t>
            </a:r>
            <a:r>
              <a:rPr lang="en-GB" sz="2600" i="1">
                <a:ea typeface="Calibri"/>
                <a:cs typeface="Calibri"/>
              </a:rPr>
              <a:t>many-to-many relationship</a:t>
            </a:r>
            <a:r>
              <a:rPr lang="en-GB" sz="2600">
                <a:ea typeface="Calibri"/>
                <a:cs typeface="Calibri"/>
              </a:rPr>
              <a:t> occurs when multiple records in a table are associated with multiple records in another table. For example, a many-to-many relationship exists between customers and products: customers can purchase various products, and products can be purchased by many customers.</a:t>
            </a:r>
            <a:endParaRPr lang="en-US"/>
          </a:p>
        </p:txBody>
      </p:sp>
    </p:spTree>
    <p:extLst>
      <p:ext uri="{BB962C8B-B14F-4D97-AF65-F5344CB8AC3E}">
        <p14:creationId xmlns:p14="http://schemas.microsoft.com/office/powerpoint/2010/main" val="93829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C447-C9F1-4F41-B952-50CA0E0FA13E}"/>
              </a:ext>
            </a:extLst>
          </p:cNvPr>
          <p:cNvSpPr txBox="1">
            <a:spLocks noGrp="1"/>
          </p:cNvSpPr>
          <p:nvPr>
            <p:ph type="title"/>
          </p:nvPr>
        </p:nvSpPr>
        <p:spPr/>
        <p:txBody>
          <a:bodyPr/>
          <a:lstStyle/>
          <a:p>
            <a:pPr lvl="0"/>
            <a:r>
              <a:rPr lang="pl-PL" err="1"/>
              <a:t>account</a:t>
            </a:r>
            <a:r>
              <a:rPr lang="pl-PL"/>
              <a:t> </a:t>
            </a:r>
            <a:r>
              <a:rPr lang="pl-PL" err="1"/>
              <a:t>table</a:t>
            </a:r>
            <a:r>
              <a:rPr lang="pl-PL"/>
              <a:t>:</a:t>
            </a:r>
          </a:p>
        </p:txBody>
      </p:sp>
      <p:sp>
        <p:nvSpPr>
          <p:cNvPr id="3" name="Content Placeholder 3">
            <a:extLst>
              <a:ext uri="{FF2B5EF4-FFF2-40B4-BE49-F238E27FC236}">
                <a16:creationId xmlns:a16="http://schemas.microsoft.com/office/drawing/2014/main" id="{E51A420C-4815-47C4-9C7B-475FD7268FCF}"/>
              </a:ext>
            </a:extLst>
          </p:cNvPr>
          <p:cNvSpPr txBox="1">
            <a:spLocks noGrp="1"/>
          </p:cNvSpPr>
          <p:nvPr>
            <p:ph idx="1"/>
          </p:nvPr>
        </p:nvSpPr>
        <p:spPr>
          <a:xfrm>
            <a:off x="838203" y="1690689"/>
            <a:ext cx="7794519" cy="4356155"/>
          </a:xfrm>
        </p:spPr>
        <p:txBody>
          <a:bodyPr/>
          <a:lstStyle/>
          <a:p>
            <a:pPr marL="0" indent="0">
              <a:lnSpc>
                <a:spcPct val="70000"/>
              </a:lnSpc>
              <a:buNone/>
            </a:pPr>
            <a:r>
              <a:rPr lang="en-GB" sz="1500" b="1"/>
              <a:t>account table is one of two most important tables in whole database because everything is based on those two tables.</a:t>
            </a:r>
            <a:endParaRPr lang="en-GB" sz="1500" b="1">
              <a:cs typeface="Calibri"/>
            </a:endParaRPr>
          </a:p>
          <a:p>
            <a:pPr marL="0" indent="0">
              <a:lnSpc>
                <a:spcPct val="70000"/>
              </a:lnSpc>
              <a:buNone/>
            </a:pPr>
            <a:r>
              <a:rPr lang="en-GB" sz="1500" b="1" i="1">
                <a:solidFill>
                  <a:srgbClr val="0070C0"/>
                </a:solidFill>
              </a:rPr>
              <a:t>`</a:t>
            </a:r>
            <a:r>
              <a:rPr lang="en-GB" sz="1500" b="1" i="1" err="1">
                <a:solidFill>
                  <a:srgbClr val="0070C0"/>
                </a:solidFill>
              </a:rPr>
              <a:t>accountID</a:t>
            </a:r>
            <a:r>
              <a:rPr lang="en-GB" sz="1500" b="1" i="1">
                <a:solidFill>
                  <a:srgbClr val="0070C0"/>
                </a:solidFill>
              </a:rPr>
              <a:t>`</a:t>
            </a:r>
            <a:r>
              <a:rPr lang="en-GB" sz="1500" b="1"/>
              <a:t>  Primary key of the table</a:t>
            </a:r>
            <a:endParaRPr lang="en-GB" sz="1500" b="1">
              <a:cs typeface="Calibri"/>
            </a:endParaRPr>
          </a:p>
          <a:p>
            <a:pPr marL="0" indent="0">
              <a:lnSpc>
                <a:spcPct val="70000"/>
              </a:lnSpc>
              <a:buNone/>
            </a:pPr>
            <a:r>
              <a:rPr lang="en-GB" sz="1500" b="1" i="1">
                <a:solidFill>
                  <a:srgbClr val="0070C0"/>
                </a:solidFill>
              </a:rPr>
              <a:t>`login`</a:t>
            </a:r>
            <a:r>
              <a:rPr lang="en-GB" sz="1500" b="1"/>
              <a:t> It's not the same thing as nickname, login as the name suggests is used to log into the account</a:t>
            </a:r>
            <a:endParaRPr lang="en-GB" sz="1500" b="1">
              <a:cs typeface="Calibri"/>
            </a:endParaRPr>
          </a:p>
          <a:p>
            <a:pPr marL="0" indent="0">
              <a:lnSpc>
                <a:spcPct val="70000"/>
              </a:lnSpc>
              <a:buNone/>
            </a:pPr>
            <a:r>
              <a:rPr lang="en-GB" sz="1500" b="1" i="1">
                <a:solidFill>
                  <a:srgbClr val="0070C0"/>
                </a:solidFill>
              </a:rPr>
              <a:t>`password`</a:t>
            </a:r>
            <a:r>
              <a:rPr lang="en-GB" sz="1500" b="1"/>
              <a:t> a password required to log into the account</a:t>
            </a:r>
            <a:endParaRPr lang="en-GB" sz="1500" b="1">
              <a:cs typeface="Calibri"/>
            </a:endParaRPr>
          </a:p>
          <a:p>
            <a:pPr marL="0" indent="0">
              <a:lnSpc>
                <a:spcPct val="70000"/>
              </a:lnSpc>
              <a:buNone/>
            </a:pPr>
            <a:r>
              <a:rPr lang="en-GB" sz="1500" b="1" i="1">
                <a:solidFill>
                  <a:srgbClr val="0070C0"/>
                </a:solidFill>
              </a:rPr>
              <a:t>`phone`</a:t>
            </a:r>
            <a:r>
              <a:rPr lang="en-GB" sz="1500" b="1"/>
              <a:t> phone number, optional form of verification</a:t>
            </a:r>
            <a:endParaRPr lang="en-GB" sz="1500" b="1">
              <a:cs typeface="Calibri"/>
            </a:endParaRPr>
          </a:p>
          <a:p>
            <a:pPr marL="0" indent="0">
              <a:lnSpc>
                <a:spcPct val="70000"/>
              </a:lnSpc>
              <a:buNone/>
            </a:pPr>
            <a:r>
              <a:rPr lang="en-GB" sz="1500" b="1">
                <a:solidFill>
                  <a:srgbClr val="0070C0"/>
                </a:solidFill>
              </a:rPr>
              <a:t>`email`</a:t>
            </a:r>
            <a:r>
              <a:rPr lang="en-GB" sz="1500" b="1"/>
              <a:t> email is required for logging in as verification and anti-bot defence </a:t>
            </a:r>
            <a:endParaRPr lang="en-GB" sz="1500" b="1">
              <a:cs typeface="Calibri"/>
            </a:endParaRPr>
          </a:p>
          <a:p>
            <a:pPr marL="0" indent="0">
              <a:lnSpc>
                <a:spcPct val="70000"/>
              </a:lnSpc>
              <a:buNone/>
            </a:pPr>
            <a:r>
              <a:rPr lang="en-GB" sz="1500" b="1" i="1">
                <a:solidFill>
                  <a:srgbClr val="0070C0"/>
                </a:solidFill>
              </a:rPr>
              <a:t>`nickname`</a:t>
            </a:r>
            <a:r>
              <a:rPr lang="en-GB" sz="1500" b="1"/>
              <a:t> displays as your profile name and may repeat itself for many users</a:t>
            </a:r>
            <a:endParaRPr lang="en-GB" sz="1500" b="1">
              <a:cs typeface="Calibri"/>
            </a:endParaRPr>
          </a:p>
          <a:p>
            <a:pPr marL="0" indent="0">
              <a:lnSpc>
                <a:spcPct val="70000"/>
              </a:lnSpc>
              <a:buNone/>
            </a:pPr>
            <a:r>
              <a:rPr lang="en-GB" sz="1500" b="1" i="1">
                <a:solidFill>
                  <a:srgbClr val="0070C0"/>
                </a:solidFill>
              </a:rPr>
              <a:t>`</a:t>
            </a:r>
            <a:r>
              <a:rPr lang="en-GB" sz="1500" b="1" i="1" err="1">
                <a:solidFill>
                  <a:srgbClr val="0070C0"/>
                </a:solidFill>
              </a:rPr>
              <a:t>aboutme</a:t>
            </a:r>
            <a:r>
              <a:rPr lang="en-GB" sz="1500" b="1" i="1">
                <a:solidFill>
                  <a:srgbClr val="0070C0"/>
                </a:solidFill>
              </a:rPr>
              <a:t>`</a:t>
            </a:r>
            <a:r>
              <a:rPr lang="en-GB" sz="1500" b="1"/>
              <a:t> description under the profile</a:t>
            </a:r>
            <a:endParaRPr lang="en-GB" sz="1500" b="1">
              <a:cs typeface="Calibri"/>
            </a:endParaRPr>
          </a:p>
          <a:p>
            <a:pPr marL="0" indent="0">
              <a:lnSpc>
                <a:spcPct val="70000"/>
              </a:lnSpc>
              <a:buNone/>
            </a:pPr>
            <a:r>
              <a:rPr lang="en-GB" sz="1500" b="1" i="1">
                <a:solidFill>
                  <a:srgbClr val="0070C0"/>
                </a:solidFill>
              </a:rPr>
              <a:t>`status`</a:t>
            </a:r>
            <a:r>
              <a:rPr lang="en-GB" sz="1500" b="1"/>
              <a:t> optional custom status information</a:t>
            </a:r>
            <a:endParaRPr lang="en-GB" sz="1500" b="1">
              <a:cs typeface="Calibri"/>
            </a:endParaRPr>
          </a:p>
          <a:p>
            <a:pPr marL="0" indent="0">
              <a:lnSpc>
                <a:spcPct val="70000"/>
              </a:lnSpc>
              <a:buNone/>
            </a:pPr>
            <a:r>
              <a:rPr lang="en-GB" sz="1500" b="1" i="1">
                <a:solidFill>
                  <a:srgbClr val="0070C0"/>
                </a:solidFill>
              </a:rPr>
              <a:t>`activity`</a:t>
            </a:r>
            <a:r>
              <a:rPr lang="en-GB" sz="1500" b="1"/>
              <a:t> describes account activity status as shown: 1-Online, 2-Do not disturb, 3-Idle, 4-Offline</a:t>
            </a:r>
            <a:endParaRPr lang="en-GB" sz="1500" b="1">
              <a:cs typeface="Calibri"/>
            </a:endParaRPr>
          </a:p>
          <a:p>
            <a:pPr marL="0" indent="0">
              <a:lnSpc>
                <a:spcPct val="70000"/>
              </a:lnSpc>
              <a:buNone/>
            </a:pPr>
            <a:r>
              <a:rPr lang="en-GB" sz="1500" b="1" i="1">
                <a:solidFill>
                  <a:srgbClr val="0070C0"/>
                </a:solidFill>
              </a:rPr>
              <a:t>`</a:t>
            </a:r>
            <a:r>
              <a:rPr lang="en-GB" sz="1500" b="1" i="1" err="1">
                <a:solidFill>
                  <a:srgbClr val="0070C0"/>
                </a:solidFill>
              </a:rPr>
              <a:t>pfp</a:t>
            </a:r>
            <a:r>
              <a:rPr lang="en-GB" sz="1500" b="1" i="1">
                <a:solidFill>
                  <a:srgbClr val="0070C0"/>
                </a:solidFill>
              </a:rPr>
              <a:t>`</a:t>
            </a:r>
            <a:r>
              <a:rPr lang="en-GB" sz="1500" b="1"/>
              <a:t> stores the profile picture</a:t>
            </a:r>
            <a:endParaRPr lang="en-GB" sz="1500" b="1">
              <a:cs typeface="Calibri"/>
            </a:endParaRPr>
          </a:p>
          <a:p>
            <a:pPr marL="0" indent="0">
              <a:lnSpc>
                <a:spcPct val="70000"/>
              </a:lnSpc>
              <a:buNone/>
            </a:pPr>
            <a:r>
              <a:rPr lang="en-GB" sz="1500" b="1" i="1">
                <a:solidFill>
                  <a:srgbClr val="0070C0"/>
                </a:solidFill>
              </a:rPr>
              <a:t>`banner`</a:t>
            </a:r>
            <a:r>
              <a:rPr lang="en-GB" sz="1500" b="1"/>
              <a:t> stores a banner that is shown behind profile picture</a:t>
            </a:r>
            <a:endParaRPr lang="en-GB" sz="1500" b="1">
              <a:cs typeface="Calibri"/>
            </a:endParaRPr>
          </a:p>
        </p:txBody>
      </p:sp>
      <p:pic>
        <p:nvPicPr>
          <p:cNvPr id="10" name="Picture 10" descr="Graphical user interface, text, application, chat or text message&#10;&#10;Description automatically generated">
            <a:extLst>
              <a:ext uri="{FF2B5EF4-FFF2-40B4-BE49-F238E27FC236}">
                <a16:creationId xmlns:a16="http://schemas.microsoft.com/office/drawing/2014/main" id="{5C15D009-40D8-DBCB-F2D6-C3F9C3948862}"/>
              </a:ext>
            </a:extLst>
          </p:cNvPr>
          <p:cNvPicPr>
            <a:picLocks noGrp="1" noChangeAspect="1"/>
          </p:cNvPicPr>
          <p:nvPr>
            <p:ph idx="2"/>
          </p:nvPr>
        </p:nvPicPr>
        <p:blipFill>
          <a:blip r:embed="rId2"/>
          <a:stretch>
            <a:fillRect/>
          </a:stretch>
        </p:blipFill>
        <p:spPr>
          <a:xfrm>
            <a:off x="10177464" y="2096295"/>
            <a:ext cx="1495425" cy="25527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07CC-4682-4399-9CBD-550ECD6F913C}"/>
              </a:ext>
            </a:extLst>
          </p:cNvPr>
          <p:cNvSpPr txBox="1">
            <a:spLocks noGrp="1"/>
          </p:cNvSpPr>
          <p:nvPr>
            <p:ph type="title"/>
          </p:nvPr>
        </p:nvSpPr>
        <p:spPr/>
        <p:txBody>
          <a:bodyPr/>
          <a:lstStyle/>
          <a:p>
            <a:pPr lvl="0"/>
            <a:r>
              <a:rPr lang="pl-PL" err="1"/>
              <a:t>group</a:t>
            </a:r>
            <a:r>
              <a:rPr lang="pl-PL"/>
              <a:t>:</a:t>
            </a:r>
          </a:p>
        </p:txBody>
      </p:sp>
      <p:sp>
        <p:nvSpPr>
          <p:cNvPr id="3" name="Content Placeholder 3">
            <a:extLst>
              <a:ext uri="{FF2B5EF4-FFF2-40B4-BE49-F238E27FC236}">
                <a16:creationId xmlns:a16="http://schemas.microsoft.com/office/drawing/2014/main" id="{9075AAEA-4E35-4FA9-9F20-98B809CE276A}"/>
              </a:ext>
            </a:extLst>
          </p:cNvPr>
          <p:cNvSpPr txBox="1">
            <a:spLocks noGrp="1"/>
          </p:cNvSpPr>
          <p:nvPr>
            <p:ph idx="1"/>
          </p:nvPr>
        </p:nvSpPr>
        <p:spPr>
          <a:xfrm>
            <a:off x="838203" y="1690689"/>
            <a:ext cx="7794519" cy="4356155"/>
          </a:xfrm>
        </p:spPr>
        <p:txBody>
          <a:bodyPr/>
          <a:lstStyle/>
          <a:p>
            <a:pPr marL="0" indent="0">
              <a:buNone/>
            </a:pPr>
            <a:r>
              <a:rPr lang="en-GB" sz="2000" b="1"/>
              <a:t>group table is made for group conversations of three or more people. Group conversations aren't as customizable as servers</a:t>
            </a:r>
            <a:endParaRPr lang="en-GB" sz="2000" b="1">
              <a:ea typeface="Calibri"/>
              <a:cs typeface="Calibri"/>
            </a:endParaRPr>
          </a:p>
          <a:p>
            <a:pPr marL="0" indent="0">
              <a:buNone/>
            </a:pPr>
            <a:r>
              <a:rPr lang="en-GB" sz="2000" b="1" i="1">
                <a:solidFill>
                  <a:srgbClr val="0070C0"/>
                </a:solidFill>
              </a:rPr>
              <a:t>`</a:t>
            </a:r>
            <a:r>
              <a:rPr lang="en-GB" sz="2000" b="1" i="1" err="1">
                <a:solidFill>
                  <a:srgbClr val="0070C0"/>
                </a:solidFill>
              </a:rPr>
              <a:t>groupID</a:t>
            </a:r>
            <a:r>
              <a:rPr lang="en-GB" sz="2000" b="1" i="1">
                <a:solidFill>
                  <a:srgbClr val="0070C0"/>
                </a:solidFill>
              </a:rPr>
              <a:t>`</a:t>
            </a:r>
            <a:r>
              <a:rPr lang="en-GB" sz="2000" b="1"/>
              <a:t>  Primary Key of the table</a:t>
            </a:r>
            <a:endParaRPr lang="en-GB" sz="2000" b="1">
              <a:ea typeface="Calibri"/>
              <a:cs typeface="Calibri"/>
            </a:endParaRPr>
          </a:p>
          <a:p>
            <a:pPr marL="0" indent="0">
              <a:buNone/>
            </a:pPr>
            <a:r>
              <a:rPr lang="en-GB" sz="2000" b="1" i="1">
                <a:solidFill>
                  <a:srgbClr val="0070C0"/>
                </a:solidFill>
              </a:rPr>
              <a:t>`</a:t>
            </a:r>
            <a:r>
              <a:rPr lang="en-GB" sz="2000" b="1" i="1" err="1">
                <a:solidFill>
                  <a:srgbClr val="0070C0"/>
                </a:solidFill>
              </a:rPr>
              <a:t>group_name</a:t>
            </a:r>
            <a:r>
              <a:rPr lang="en-GB" sz="2000" b="1" i="1">
                <a:solidFill>
                  <a:srgbClr val="0070C0"/>
                </a:solidFill>
              </a:rPr>
              <a:t>`</a:t>
            </a:r>
            <a:r>
              <a:rPr lang="en-GB" sz="2000" b="1"/>
              <a:t>  stores name of the group</a:t>
            </a:r>
            <a:endParaRPr lang="en-GB" sz="2000" b="1">
              <a:ea typeface="Calibri"/>
              <a:cs typeface="Calibri"/>
            </a:endParaRPr>
          </a:p>
          <a:p>
            <a:pPr marL="0" indent="0">
              <a:buNone/>
            </a:pPr>
            <a:r>
              <a:rPr lang="en-GB" sz="2000" b="1" i="1">
                <a:solidFill>
                  <a:srgbClr val="0070C0"/>
                </a:solidFill>
              </a:rPr>
              <a:t>`</a:t>
            </a:r>
            <a:r>
              <a:rPr lang="en-GB" sz="2000" b="1" i="1" err="1">
                <a:solidFill>
                  <a:srgbClr val="0070C0"/>
                </a:solidFill>
              </a:rPr>
              <a:t>group_icon</a:t>
            </a:r>
            <a:r>
              <a:rPr lang="en-GB" sz="2000" b="1" i="1">
                <a:solidFill>
                  <a:srgbClr val="0070C0"/>
                </a:solidFill>
              </a:rPr>
              <a:t>`</a:t>
            </a:r>
            <a:r>
              <a:rPr lang="en-GB" sz="2000" b="1"/>
              <a:t>  stores icon of the group</a:t>
            </a:r>
            <a:endParaRPr lang="en-GB" sz="2000" b="1">
              <a:ea typeface="Calibri"/>
              <a:cs typeface="Calibri"/>
            </a:endParaRPr>
          </a:p>
          <a:p>
            <a:pPr marL="0" lvl="0" indent="0">
              <a:buNone/>
            </a:pPr>
            <a:endParaRPr lang="en-GB" sz="1600" b="1">
              <a:ea typeface="Calibri"/>
              <a:cs typeface="Calibri"/>
            </a:endParaRPr>
          </a:p>
        </p:txBody>
      </p:sp>
      <p:pic>
        <p:nvPicPr>
          <p:cNvPr id="10" name="Picture 10" descr="Graphical user interface, text, application&#10;&#10;Description automatically generated">
            <a:extLst>
              <a:ext uri="{FF2B5EF4-FFF2-40B4-BE49-F238E27FC236}">
                <a16:creationId xmlns:a16="http://schemas.microsoft.com/office/drawing/2014/main" id="{054649D2-5FE3-561E-A644-DBAF8DBC8108}"/>
              </a:ext>
            </a:extLst>
          </p:cNvPr>
          <p:cNvPicPr>
            <a:picLocks noGrp="1" noChangeAspect="1"/>
          </p:cNvPicPr>
          <p:nvPr>
            <p:ph idx="2"/>
          </p:nvPr>
        </p:nvPicPr>
        <p:blipFill>
          <a:blip r:embed="rId2"/>
          <a:stretch>
            <a:fillRect/>
          </a:stretch>
        </p:blipFill>
        <p:spPr>
          <a:xfrm>
            <a:off x="9625014" y="3082132"/>
            <a:ext cx="1647825" cy="8477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9CCD-8979-4AA4-BA9F-1C7F287E04C6}"/>
              </a:ext>
            </a:extLst>
          </p:cNvPr>
          <p:cNvSpPr txBox="1">
            <a:spLocks noGrp="1"/>
          </p:cNvSpPr>
          <p:nvPr>
            <p:ph type="title"/>
          </p:nvPr>
        </p:nvSpPr>
        <p:spPr/>
        <p:txBody>
          <a:bodyPr/>
          <a:lstStyle/>
          <a:p>
            <a:pPr lvl="0"/>
            <a:r>
              <a:rPr lang="pl-PL" err="1"/>
              <a:t>friendship</a:t>
            </a:r>
            <a:r>
              <a:rPr lang="pl-PL"/>
              <a:t>:</a:t>
            </a:r>
          </a:p>
        </p:txBody>
      </p:sp>
      <p:sp>
        <p:nvSpPr>
          <p:cNvPr id="3" name="Content Placeholder 3">
            <a:extLst>
              <a:ext uri="{FF2B5EF4-FFF2-40B4-BE49-F238E27FC236}">
                <a16:creationId xmlns:a16="http://schemas.microsoft.com/office/drawing/2014/main" id="{718006B1-80C9-4F8F-97B9-B20556F8887C}"/>
              </a:ext>
            </a:extLst>
          </p:cNvPr>
          <p:cNvSpPr txBox="1">
            <a:spLocks noGrp="1"/>
          </p:cNvSpPr>
          <p:nvPr>
            <p:ph idx="1"/>
          </p:nvPr>
        </p:nvSpPr>
        <p:spPr>
          <a:xfrm>
            <a:off x="838203" y="1690689"/>
            <a:ext cx="7794519" cy="4356155"/>
          </a:xfrm>
        </p:spPr>
        <p:txBody>
          <a:bodyPr/>
          <a:lstStyle/>
          <a:p>
            <a:pPr marL="0" indent="0">
              <a:buNone/>
            </a:pPr>
            <a:r>
              <a:rPr lang="en-GB" sz="2000" b="1"/>
              <a:t>friendship table is used as many to many relation between two users.</a:t>
            </a:r>
            <a:endParaRPr lang="en-GB" sz="2000" b="1">
              <a:ea typeface="Calibri"/>
              <a:cs typeface="Calibri"/>
            </a:endParaRPr>
          </a:p>
          <a:p>
            <a:pPr marL="0" indent="0">
              <a:buNone/>
            </a:pPr>
            <a:r>
              <a:rPr lang="en-GB" sz="2000" b="1" i="1">
                <a:solidFill>
                  <a:srgbClr val="0070C0"/>
                </a:solidFill>
                <a:cs typeface="Calibri"/>
              </a:rPr>
              <a:t>`</a:t>
            </a:r>
            <a:r>
              <a:rPr lang="en-GB" sz="2000" b="1" i="1" err="1">
                <a:solidFill>
                  <a:srgbClr val="0070C0"/>
                </a:solidFill>
                <a:cs typeface="Calibri"/>
              </a:rPr>
              <a:t>friendshipID</a:t>
            </a:r>
            <a:r>
              <a:rPr lang="en-GB" sz="2000" b="1" i="1">
                <a:solidFill>
                  <a:srgbClr val="0070C0"/>
                </a:solidFill>
                <a:cs typeface="Calibri"/>
              </a:rPr>
              <a:t>` </a:t>
            </a:r>
            <a:r>
              <a:rPr lang="en-GB" sz="2000" b="1">
                <a:cs typeface="Calibri"/>
              </a:rPr>
              <a:t>Primary key of the table</a:t>
            </a:r>
            <a:endParaRPr lang="en-GB"/>
          </a:p>
          <a:p>
            <a:pPr marL="0" indent="0">
              <a:buNone/>
            </a:pPr>
            <a:r>
              <a:rPr lang="en-GB" sz="2000" b="1" i="1">
                <a:solidFill>
                  <a:srgbClr val="0070C0"/>
                </a:solidFill>
              </a:rPr>
              <a:t>`</a:t>
            </a:r>
            <a:r>
              <a:rPr lang="en-GB" sz="2000" b="1" i="1" err="1">
                <a:solidFill>
                  <a:srgbClr val="0070C0"/>
                </a:solidFill>
              </a:rPr>
              <a:t>senderID</a:t>
            </a:r>
            <a:r>
              <a:rPr lang="en-GB" sz="2000" b="1" i="1">
                <a:solidFill>
                  <a:srgbClr val="0070C0"/>
                </a:solidFill>
              </a:rPr>
              <a:t>`</a:t>
            </a:r>
            <a:r>
              <a:rPr lang="en-GB" sz="2000" b="1"/>
              <a:t> foreign key to account table, defines account that sent invite</a:t>
            </a:r>
            <a:endParaRPr lang="en-GB" sz="2000" b="1">
              <a:ea typeface="Calibri"/>
              <a:cs typeface="Calibri"/>
            </a:endParaRPr>
          </a:p>
          <a:p>
            <a:pPr marL="0" indent="0">
              <a:buNone/>
            </a:pPr>
            <a:r>
              <a:rPr lang="en-GB" sz="2000" b="1" i="1">
                <a:solidFill>
                  <a:srgbClr val="0070C0"/>
                </a:solidFill>
              </a:rPr>
              <a:t>`</a:t>
            </a:r>
            <a:r>
              <a:rPr lang="en-GB" sz="2000" b="1" i="1" err="1">
                <a:solidFill>
                  <a:srgbClr val="0070C0"/>
                </a:solidFill>
              </a:rPr>
              <a:t>reciverID</a:t>
            </a:r>
            <a:r>
              <a:rPr lang="en-GB" sz="2000" b="1" i="1">
                <a:solidFill>
                  <a:srgbClr val="0070C0"/>
                </a:solidFill>
              </a:rPr>
              <a:t>`</a:t>
            </a:r>
            <a:r>
              <a:rPr lang="en-GB" sz="2000" b="1"/>
              <a:t> foreign key to account table, defines account that received invite</a:t>
            </a:r>
            <a:endParaRPr lang="en-GB" sz="2000" b="1">
              <a:ea typeface="Calibri"/>
              <a:cs typeface="Calibri"/>
            </a:endParaRPr>
          </a:p>
          <a:p>
            <a:pPr marL="0" indent="0">
              <a:buNone/>
            </a:pPr>
            <a:r>
              <a:rPr lang="en-GB" sz="2000" b="1" i="1">
                <a:solidFill>
                  <a:srgbClr val="0070C0"/>
                </a:solidFill>
              </a:rPr>
              <a:t>`status`</a:t>
            </a:r>
            <a:r>
              <a:rPr lang="en-GB" sz="2000" b="1"/>
              <a:t> is status of friendship: 0 for requested, 1 for accepted, 2 for rejected, 3 for unfriended and 4 for blocked</a:t>
            </a:r>
            <a:endParaRPr lang="en-GB" sz="2000" b="1">
              <a:ea typeface="Calibri"/>
              <a:cs typeface="Calibri"/>
            </a:endParaRPr>
          </a:p>
        </p:txBody>
      </p:sp>
      <p:pic>
        <p:nvPicPr>
          <p:cNvPr id="10" name="Picture 10" descr="Graphical user interface, text, application&#10;&#10;Description automatically generated">
            <a:extLst>
              <a:ext uri="{FF2B5EF4-FFF2-40B4-BE49-F238E27FC236}">
                <a16:creationId xmlns:a16="http://schemas.microsoft.com/office/drawing/2014/main" id="{D1D23F27-D3B4-050B-E925-271B0D8B2317}"/>
              </a:ext>
            </a:extLst>
          </p:cNvPr>
          <p:cNvPicPr>
            <a:picLocks noGrp="1" noChangeAspect="1"/>
          </p:cNvPicPr>
          <p:nvPr>
            <p:ph idx="2"/>
          </p:nvPr>
        </p:nvPicPr>
        <p:blipFill>
          <a:blip r:embed="rId2"/>
          <a:stretch>
            <a:fillRect/>
          </a:stretch>
        </p:blipFill>
        <p:spPr>
          <a:xfrm>
            <a:off x="9663114" y="2920207"/>
            <a:ext cx="1609725" cy="107632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DiscerdDB</vt:lpstr>
      <vt:lpstr>What is DataBase?</vt:lpstr>
      <vt:lpstr>What is MySQL?</vt:lpstr>
      <vt:lpstr>What is Primary Key in a table</vt:lpstr>
      <vt:lpstr>What is Foreign Key</vt:lpstr>
      <vt:lpstr>What is Many to Many relationship</vt:lpstr>
      <vt:lpstr>account table:</vt:lpstr>
      <vt:lpstr>group:</vt:lpstr>
      <vt:lpstr>friendship:</vt:lpstr>
      <vt:lpstr>permission:</vt:lpstr>
      <vt:lpstr>server:</vt:lpstr>
      <vt:lpstr>emoji_sticker:</vt:lpstr>
      <vt:lpstr>role:</vt:lpstr>
      <vt:lpstr>role_permission:</vt:lpstr>
      <vt:lpstr>invite:</vt:lpstr>
      <vt:lpstr>category:</vt:lpstr>
      <vt:lpstr>category_permission:</vt:lpstr>
      <vt:lpstr>channel:</vt:lpstr>
      <vt:lpstr>channel_permission:</vt:lpstr>
      <vt:lpstr>message:</vt:lpstr>
      <vt:lpstr>server_group_account:</vt:lpstr>
      <vt:lpstr>role_account:</vt:lpstr>
      <vt:lpstr>personal_permission: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DiscerdDB</dc:title>
  <dc:creator>Michał Wieczorek</dc:creator>
  <cp:revision>2</cp:revision>
  <dcterms:created xsi:type="dcterms:W3CDTF">2022-04-02T15:35:23Z</dcterms:created>
  <dcterms:modified xsi:type="dcterms:W3CDTF">2022-04-04T19:28:46Z</dcterms:modified>
</cp:coreProperties>
</file>