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94859"/>
  </p:normalViewPr>
  <p:slideViewPr>
    <p:cSldViewPr snapToGrid="0">
      <p:cViewPr varScale="1">
        <p:scale>
          <a:sx n="111" d="100"/>
          <a:sy n="11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02/05/25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8877-B7E1-7348-93EA-BE263DF11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CDBE37-E277-0535-36FF-9F676631C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A7B0F2-F230-AD37-AE9E-C0D6645A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B92D32-1339-5F49-23ED-71461082F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0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D4FCF-4B49-D702-48A7-ECF13D4D4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A329BC-04BE-54F6-93D4-CB992D181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38EDDC-522D-0A3B-408E-2C7CD2E35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BBA612-C475-D0C9-ADC8-34E9EB31D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57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02.05.25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02.05.25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02.05.25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Final</a:t>
            </a:r>
            <a:r>
              <a:rPr lang="it-IT" dirty="0">
                <a:solidFill>
                  <a:srgbClr val="FFFFFF"/>
                </a:solidFill>
              </a:rPr>
              <a:t> Presentation - Group 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Anonymous surveyes among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~28’000 rows</a:t>
            </a:r>
          </a:p>
          <a:p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58D17-7803-109A-A01C-2C735BBAF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89DB15-3F30-187A-7991-5DB20F73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922A0-86C7-B561-C460-E4B224FBE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6A936-4698-C45A-A07E-62F1F3092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1B58A-CDE7-4DBE-27C4-D2BBEECB8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1665EB-5C0F-16DA-37A9-F7443464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53C0A1-1C30-FCD2-207F-2EB70BA4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3F2B34B-68D2-0DF9-DB54-8C779EC9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816474-CA22-038F-AEE3-86984FC3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22BA8C5-1BFC-0054-464B-B3955AF1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3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A0216-90F3-5E71-F42E-821401DAB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253743-C18C-430C-C5A4-C3A861080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CA36F-C7CE-7A96-8087-7C4E0F71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2F72-9A9A-BE9F-379D-EB7DE8AC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7BF5F-849C-071E-19DD-C5FB7CB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49C3F-39AF-7116-9323-CCAC92BC8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FEA84B33-404E-B3E4-015E-29479760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C99F065-883E-1456-E986-2AADB729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E4611B6-836E-2983-F20D-AD85989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9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7F802EE2-08D5-A5FB-254D-3A933D37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4" y="1891970"/>
            <a:ext cx="10791971" cy="43345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111</Words>
  <Application>Microsoft Macintosh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composition</vt:lpstr>
      <vt:lpstr>Dataset analysis - 1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24</cp:revision>
  <dcterms:created xsi:type="dcterms:W3CDTF">2025-04-02T20:12:03Z</dcterms:created>
  <dcterms:modified xsi:type="dcterms:W3CDTF">2025-05-02T10:24:29Z</dcterms:modified>
</cp:coreProperties>
</file>