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54"/>
    <p:restoredTop sz="94859"/>
  </p:normalViewPr>
  <p:slideViewPr>
    <p:cSldViewPr snapToGrid="0">
      <p:cViewPr varScale="1">
        <p:scale>
          <a:sx n="111" d="100"/>
          <a:sy n="111" d="100"/>
        </p:scale>
        <p:origin x="2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2C009-1C0E-DD4B-99C5-35013CCE7DBF}" type="datetimeFigureOut">
              <a:rPr lang="it-IT" smtClean="0"/>
              <a:t>02/05/25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97A50-4E5B-2246-A729-7254E6D355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9548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Michea	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059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038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48913-E958-A593-43D6-D338D402E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95FD6CB-95A6-A8F4-3A22-186F26263B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76651C5-28DD-60BF-2403-78FE4DEC9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CE83364-8016-1072-E7E4-EED872A8E3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9120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D5145-3BA9-7B72-7290-01AB1930A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2290DB6-C00F-0499-F60D-4D431F3438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FD30F33-7CA7-08DE-F1EB-A141B7C33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6FF94F-9340-07A7-D9F1-C880ED50E3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1535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8503E-346A-14CF-5EE7-9E57FDE0B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F88919E-33ED-5653-14AE-76637D244C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3F4CC6A-1973-4832-8461-EEB56DCD0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336497A-BA4E-C6C4-8BC4-98ABC4B5E3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0478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36799-4D7F-EB17-FEEE-8427B23D1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EDC7420-AB5F-765B-1654-80B7B55068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CE48F80-4032-6F48-B3A0-A8913C1814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5B8FD8-0AB6-B122-C0D7-0569E7979F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97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170A5-F2E7-FCD3-5E9C-5F4BC5D60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3F281DB-10E9-AD24-FF23-11822469D6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7F4D495-317A-C7DF-B5A6-E25227DC7B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E6EB453-5DA8-BC0B-C25F-7CA8ECC74D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795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5C626-6BA0-256F-2A65-D1139DC50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C08B941-91F6-1DB8-C359-BDDA5E1B3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CF9DE87-C6C0-9D34-5FB7-2BB031C9EC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8EE8A60-6E00-8658-7502-D595D628B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460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9F5A6F-395A-82BF-163C-CD1B3CBB8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8AAC040-B79A-A8E7-17E8-AEE4F3BF3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4614C8-EC35-D163-C711-C755168C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CF65-4597-7E49-BADA-E6D82E3E4454}" type="datetime1">
              <a:rPr lang="it-CH" smtClean="0"/>
              <a:t>02.05.25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57B286-060B-368D-7289-AF908D9C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1903C2-BD05-B0CD-AC77-63AF00F9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976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F84773-51B3-61E4-423C-4E86B185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8BD65A6-1857-B5E0-D719-94D254318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95AA7A-9A49-534A-9531-4D1A942F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B17-BEED-B443-A46A-D19EDCEA7723}" type="datetime1">
              <a:rPr lang="it-CH" smtClean="0"/>
              <a:t>02.05.25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6666C8-0D0C-FB48-4B33-D5A60BA5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B291BB-86F2-6075-5CFC-671D7E05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012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DC692A8-D9B8-DEC9-9E11-609B6E590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E95AAD2-A531-37E5-5B43-AF7D76A4A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B9B746-2199-6AB2-47FA-B0ADEAED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A071-A94E-CC46-A15A-5FB1B7CC10E5}" type="datetime1">
              <a:rPr lang="it-CH" smtClean="0"/>
              <a:t>02.05.25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6F039-D183-1D4D-1099-EEDCFDD3D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803A6C-F4A2-55E8-E56B-2DBB8E19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1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F9914A-D786-4EE3-0361-8255F590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FDEC29-C8EE-2F6C-13FA-25BC5A049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1092D9-7FE8-AC63-002B-AE5ED8F1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3E7D-2C94-CF48-953A-073F844AC652}" type="datetime1">
              <a:rPr lang="it-CH" smtClean="0"/>
              <a:t>02.05.25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98FC3C-7ADE-D765-0BDE-836EF2BC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9AC965-E06E-ECA5-8675-3FA0B3BC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669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1DBF4A-664A-0AB6-8558-2BB80460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742925-CE17-0054-2EDF-E57325DCB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D4D544-41B9-AC61-817B-7BC988AEC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82B9-94A9-1043-A14C-802E57D17BD6}" type="datetime1">
              <a:rPr lang="it-CH" smtClean="0"/>
              <a:t>02.05.25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BF2C43-2282-5B91-67FD-FACEC79B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9BFDF1-D279-B3E3-FA7C-27AA8422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864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3CDE09-BEDF-E324-EA9E-A7E6DDFC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B6D797-4F63-94DD-C206-8BB684587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2207EEF-1539-C4A6-5871-AE61F42E8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2225C8-F86A-0873-1D3F-6EB99A4FA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BC09-C06D-6547-A687-8184047371EB}" type="datetime1">
              <a:rPr lang="it-CH" smtClean="0"/>
              <a:t>02.05.25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D0A9FF-4527-FE33-833A-24171083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48C860-CFA3-8E77-D0F0-11E4588A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567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30B8B9-D928-23DB-CB52-2E28998AF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31DDFE-014A-B8DA-4C19-60DA98A6D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53A1596-F098-BBEC-25FD-1A539DD53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FCF0F64-706B-D806-A949-0C8689A53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E21C7A7-EFBF-22A6-BC66-F68D275C5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099C9FF-8B63-71BC-48D5-2B409E34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AB29-7C9D-6F49-9CBC-50C4927279D9}" type="datetime1">
              <a:rPr lang="it-CH" smtClean="0"/>
              <a:t>02.05.25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114C96-F3F2-FED6-E5B7-EE95DE8E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19A7772-BA16-2A7F-914C-30563BD4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229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F38E37-6FAB-2A1E-9046-C639FD42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1A577C2-F9BF-6AFB-286A-2BA0113C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9879A-BDAB-3845-A9AA-B070637BE786}" type="datetime1">
              <a:rPr lang="it-CH" smtClean="0"/>
              <a:t>02.05.25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8475082-D5FD-7381-CEB7-0DAA4D6C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7A7F4A-49CF-7E02-75A3-AE5BBF42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96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DF710E6-FB96-4D1E-9F83-1AA30DCE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FFC6-73D1-3442-A0A8-981F68222DDC}" type="datetime1">
              <a:rPr lang="it-CH" smtClean="0"/>
              <a:t>02.05.25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D224561-1A7C-EB1F-7F79-1CFE7569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3B4DC6-90AF-4EA9-F63C-9A85100F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641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24006E-E771-E818-1EA3-8A2738BD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18EA59-3447-3082-8618-912708CBB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CD402F-56BF-8DF9-2548-ED7E1768F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48F6DF-EE58-B949-C31C-6A9CFFAB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A7B5-5B53-A34B-848C-7F446D930188}" type="datetime1">
              <a:rPr lang="it-CH" smtClean="0"/>
              <a:t>02.05.25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5C0442-8D99-EB55-BDFA-A2CCF441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822D24-2923-BE62-EF73-F6FFD12C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216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262E91-6567-09C8-C95F-5AA84040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D70B9E-E44D-5ADB-75B9-4FC0C1607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A8B978-DA90-3770-1657-A1DD1768D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9F56F6-A957-A8DA-B8AB-A261E6856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B2D2-4278-8F40-925C-82456F034883}" type="datetime1">
              <a:rPr lang="it-CH" smtClean="0"/>
              <a:t>02.05.25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097A67-BD6D-80EA-7683-3AB26D3E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1C534B-A8B4-C8C4-209F-573D7C14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145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C95BDAE-A895-8F98-4F79-326548FB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649FCCB-7EB6-177B-2E0E-3271DEF86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F850E6-9B3E-9ECE-F9FF-F97CD4C46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26C5F-A7D1-A344-8F2D-961E4C5E0D72}" type="datetime1">
              <a:rPr lang="it-CH" smtClean="0"/>
              <a:t>02.05.25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68E90E-4FDF-3160-79C0-FD91F6A4D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F06D9D-F55C-1FAE-DB80-56CD21C70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831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93810C-E9F9-729D-A669-4EBF4B8A0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it-IT" sz="4800" dirty="0">
                <a:solidFill>
                  <a:srgbClr val="FFFFFF"/>
                </a:solidFill>
              </a:rPr>
              <a:t>Data Science – Project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DCEE730-DD62-5C19-F58D-EFAB7DD62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it-CH" dirty="0">
                <a:solidFill>
                  <a:srgbClr val="FFFFFF"/>
                </a:solidFill>
              </a:rPr>
              <a:t>Final</a:t>
            </a:r>
            <a:r>
              <a:rPr lang="it-IT" dirty="0">
                <a:solidFill>
                  <a:srgbClr val="FFFFFF"/>
                </a:solidFill>
              </a:rPr>
              <a:t> Presentation - Group I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0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5E9C182-D58B-D1E0-6294-FEB10B86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Dataset - 1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15A091-3FDC-1E1B-2963-42A76AB7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06270"/>
            <a:ext cx="9724031" cy="368335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it-CH" sz="2200" b="1" dirty="0"/>
              <a:t>Dataset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200" dirty="0"/>
              <a:t>Contains individual records of people.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200" dirty="0"/>
              <a:t>Anonymous surveyes among students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200" dirty="0"/>
              <a:t>~28’000 rows</a:t>
            </a:r>
          </a:p>
          <a:p>
            <a:r>
              <a:rPr lang="it-CH" sz="2200" dirty="0"/>
              <a:t>Study on stress and depression level related to university pressure, lifestyle, and other factors.</a:t>
            </a:r>
          </a:p>
          <a:p>
            <a:pPr>
              <a:buNone/>
            </a:pPr>
            <a:r>
              <a:rPr lang="it-CH" sz="2200" b="1" dirty="0"/>
              <a:t>What Each Row Represents:</a:t>
            </a:r>
            <a:endParaRPr lang="it-CH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it-CH" sz="2200" u="sng" dirty="0"/>
              <a:t>Each row represents one person’s profile.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EBA184D-62E3-A862-D96A-94069B20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817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B9BD1F-BFE0-DC45-E386-A7B6FF81B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9E355C-472D-00F5-AF32-8A7A5DE99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14DC9D-0B4E-DB8D-1B3B-D958817D3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76B7C9-9342-4F49-BF0C-B27753467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A16460-CE16-D2E8-A9DB-DD8D591F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4B8AEA-CC7A-19E9-33F9-4C5C93866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FAE657B-5913-E6D9-A05B-A3C4CA24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Dataset composition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11" name="Immagine 10" descr="Immagine che contiene testo, schermata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75E159E3-5A56-A4C2-0E53-D031895DF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036" y="2210634"/>
            <a:ext cx="10588672" cy="41731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Segnaposto contenuto 6" descr="Immagine che contiene schermata, Carattere, diagramma, logo&#10;&#10;Il contenuto generato dall'IA potrebbe non essere corretto.">
            <a:extLst>
              <a:ext uri="{FF2B5EF4-FFF2-40B4-BE49-F238E27FC236}">
                <a16:creationId xmlns:a16="http://schemas.microsoft.com/office/drawing/2014/main" id="{A2B3333F-6511-08D9-78F2-882E6F7A2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l="32333"/>
          <a:stretch/>
        </p:blipFill>
        <p:spPr>
          <a:xfrm>
            <a:off x="2397745" y="1842689"/>
            <a:ext cx="8105253" cy="472077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61C3113-A1E7-3AF7-B043-F8E372B9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491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3153F3-8D82-C6BD-0FA4-19717D029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677961F-201A-0DF7-2C42-6665622E1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D817F3-05C3-F154-25A1-D00CF8CC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2FABF0-9805-3660-9C68-F53B93B18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E60F39-6104-D0FE-A45F-0C9DC3C6A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58760D-8AEB-F5A4-103F-3D8364936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magine 16" descr="Immagine che contiene testo, Carattere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BF10F72B-8990-A6C2-3DAA-94C035A30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46" y="1875877"/>
            <a:ext cx="10798867" cy="42560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9" name="Immagine 18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A22E7EC5-5C8E-FA6B-77D6-141FC7B96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218" y="1856251"/>
            <a:ext cx="10798868" cy="42560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829B5E5-2704-00E3-3106-E7E17E5C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Dataset analysis - 1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BE4D52B-9CAC-0E0B-6C40-46C58295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4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7AC47C-10F1-28B6-F0D8-FEAAF218C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C7729F3-C0F4-3F15-9C6E-57C74A6B3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8F9AA1-7EDB-0A2D-3C46-F73707DF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952028-6DC7-CAEE-FFCB-8EAF17D74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3B7A53-5BF6-861F-C46A-48D384B65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BCD2F-DC79-8B9E-0B7F-09F16FC08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14D740B-8449-409F-606E-497303BC6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Depression related to diet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7E51FC2-8036-52A9-E075-ACD5237A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5</a:t>
            </a:fld>
            <a:endParaRPr lang="it-IT"/>
          </a:p>
        </p:txBody>
      </p:sp>
      <p:pic>
        <p:nvPicPr>
          <p:cNvPr id="6" name="Immagine 5" descr="Immagine che contiene testo, Carattere, diagramma, numero&#10;&#10;Il contenuto generato dall'IA potrebbe non essere corretto.">
            <a:extLst>
              <a:ext uri="{FF2B5EF4-FFF2-40B4-BE49-F238E27FC236}">
                <a16:creationId xmlns:a16="http://schemas.microsoft.com/office/drawing/2014/main" id="{7F802EE2-08D5-A5FB-254D-3A933D37E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14" y="1891970"/>
            <a:ext cx="10791971" cy="43345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697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40D5A3-901C-AFD6-7EFE-58046BA0B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4C4035F-C7FD-EE90-16BE-92312BE4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82D172-AD9D-AB36-541D-F3B542390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3C426D-703D-0781-49DE-4382B8DEE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CAB20D-3B21-2B3B-0CEA-83C464A02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48A60B-FE4D-5D29-ABFE-046FBFE7D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5A2414-1338-DC4B-E07F-269B65DEF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Depression related to suicidal thoughts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Immagine 3" descr="Immagine che contiene testo, Carattere, diagramma, numero&#10;&#10;Il contenuto generato dall'IA potrebbe non essere corretto.">
            <a:extLst>
              <a:ext uri="{FF2B5EF4-FFF2-40B4-BE49-F238E27FC236}">
                <a16:creationId xmlns:a16="http://schemas.microsoft.com/office/drawing/2014/main" id="{D57B2312-8ED5-3CBE-74A8-F33F28AFB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78" y="2042459"/>
            <a:ext cx="10775044" cy="424663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BE8A2DC-62CF-BF99-3AAA-D8D920BF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338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78ABC6-2D86-909B-62C2-36FB0DB37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7B0A7D-9A01-471C-D1CB-B32375154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E864A4-209E-F26B-C66C-576AAACB2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CB4BAE-2328-7795-39E8-EE771C26C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18B1A1-BCBF-69CF-EA23-75178D7CD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DB80AD-A407-CB5B-8B97-66C7EE98C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8293A5-0946-48E9-8B68-B5281186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Depression related to financial stress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Immagine 3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C59ECC02-C476-EE70-DE8A-4783167A8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74" y="1891970"/>
            <a:ext cx="10924651" cy="43055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6139849-FB94-2F3E-C64C-E2F6B8DE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42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912492-67B8-2101-C0C8-C5F31E124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71D30C-6832-0873-CC41-C3B83B5A8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B01E4-9DCA-6905-724D-669D36ADB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B1AF8C-BDD9-7009-34DA-78F1517D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363DD8-730B-C9FB-D843-17996D4BC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E40328-92E0-E068-C270-295ECD0F7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5D22C9A-C26E-57EE-FA0C-95E27EC92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Accademic pressure related to study hours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Immagine 3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66979F32-F28D-3B5A-B65B-064545EB0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885279"/>
            <a:ext cx="10904887" cy="42978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277B9F8-9CC0-420D-B53B-56A2307A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2361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101</Words>
  <Application>Microsoft Macintosh PowerPoint</Application>
  <PresentationFormat>Widescreen</PresentationFormat>
  <Paragraphs>32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-webkit-standard</vt:lpstr>
      <vt:lpstr>Aptos</vt:lpstr>
      <vt:lpstr>Aptos Display</vt:lpstr>
      <vt:lpstr>Arial</vt:lpstr>
      <vt:lpstr>Tema di Office</vt:lpstr>
      <vt:lpstr>Data Science – Project 1</vt:lpstr>
      <vt:lpstr>Dataset - 1</vt:lpstr>
      <vt:lpstr>Dataset composition</vt:lpstr>
      <vt:lpstr>Dataset analysis - 1</vt:lpstr>
      <vt:lpstr>Depression related to diet</vt:lpstr>
      <vt:lpstr>Depression related to suicidal thoughts</vt:lpstr>
      <vt:lpstr>Depression related to financial stress</vt:lpstr>
      <vt:lpstr>Accademic pressure related to study hours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Colautti Michea</dc:creator>
  <cp:lastModifiedBy>Colautti Michea</cp:lastModifiedBy>
  <cp:revision>23</cp:revision>
  <dcterms:created xsi:type="dcterms:W3CDTF">2025-04-02T20:12:03Z</dcterms:created>
  <dcterms:modified xsi:type="dcterms:W3CDTF">2025-05-02T09:52:10Z</dcterms:modified>
</cp:coreProperties>
</file>