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811"/>
  </p:normalViewPr>
  <p:slideViewPr>
    <p:cSldViewPr snapToGrid="0">
      <p:cViewPr varScale="1">
        <p:scale>
          <a:sx n="91" d="100"/>
          <a:sy n="91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009-1C0E-DD4B-99C5-35013CCE7DBF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A50-4E5B-2246-A729-7254E6D35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5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06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0FA9-7C96-B884-0A09-3ACFE398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C0CE0B2-95CB-047C-2CFC-C2FC4E8BE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ED848BD-AF09-A017-12F6-D2F800BF9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16E2F4-DAB5-EED0-DFA7-682DC71B6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40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23A49-375A-38D4-61B6-19489E471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1F2FE8-E920-B6DA-DF00-46A5F17DE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C15B9C8-5DA9-8C80-723C-C97506A19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90C04D-6714-F3B4-C2B5-60D4AC96F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00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2EB1-3551-43FF-86AA-5B4D714D8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B1D77-66B2-E6F3-227B-19B605793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382666-1417-3C06-2ED7-67E50B62C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C10B7-7300-22B6-F7D7-4D290B285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7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5A6F-395A-82BF-163C-CD1B3CBB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AC040-B79A-A8E7-17E8-AEE4F3B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14C8-EC35-D163-C711-C755168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B286-060B-368D-7289-AF908D9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903C2-BD05-B0CD-AC77-63AF00F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84773-51B3-61E4-423C-4E86B1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65A6-1857-B5E0-D719-94D25431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95AA7A-9A49-534A-9531-4D1A942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666C8-0D0C-FB48-4B33-D5A60BA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291BB-86F2-6075-5CFC-671D7E0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1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692A8-D9B8-DEC9-9E11-609B6E59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95AAD2-A531-37E5-5B43-AF7D76A4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B746-2199-6AB2-47FA-B0ADEAE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6F039-D183-1D4D-1099-EEDCFDD3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03A6C-F4A2-55E8-E56B-2DBB8E1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9914A-D786-4EE3-0361-8255F59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DEC29-C8EE-2F6C-13FA-25BC5A04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092D9-7FE8-AC63-002B-AE5ED8F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FC3C-7ADE-D765-0BDE-836EF2B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C965-E06E-ECA5-8675-3FA0B3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BF4A-664A-0AB6-8558-2BB8046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742925-CE17-0054-2EDF-E57325DC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D544-41B9-AC61-817B-7BC988A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F2C43-2282-5B91-67FD-FACEC79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BFDF1-D279-B3E3-FA7C-27AA842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CDE09-BEDF-E324-EA9E-A7E6DDFC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6D797-4F63-94DD-C206-8BB68458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7EEF-1539-C4A6-5871-AE61F42E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225C8-F86A-0873-1D3F-6EB99A4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D0A9FF-4527-FE33-833A-2417108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8C860-CFA3-8E77-D0F0-11E4588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6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0B8B9-D928-23DB-CB52-2E28998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1DDFE-014A-B8DA-4C19-60DA98A6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A1596-F098-BBEC-25FD-1A539DD5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CF0F64-706B-D806-A949-0C8689A5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1C7A7-EFBF-22A6-BC66-F68D275C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99C9FF-8B63-71BC-48D5-2B409E3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14C96-F3F2-FED6-E5B7-EE95DE8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9A7772-BA16-2A7F-914C-30563BD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38E37-6FAB-2A1E-9046-C639FD4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A577C2-F9BF-6AFB-286A-2BA0113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75082-D5FD-7381-CEB7-0DAA4D6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A7F4A-49CF-7E02-75A3-AE5BBF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F710E6-FB96-4D1E-9F83-1AA30D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24561-1A7C-EB1F-7F79-1CFE75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B4DC6-90AF-4EA9-F63C-9A85100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4006E-E771-E818-1EA3-8A2738B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8EA59-3447-3082-8618-912708C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D402F-56BF-8DF9-2548-ED7E1768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8F6DF-EE58-B949-C31C-6A9CFFA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5C0442-8D99-EB55-BDFA-A2CCF44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2D24-2923-BE62-EF73-F6FFD1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62E91-6567-09C8-C95F-5AA840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D70B9E-E44D-5ADB-75B9-4FC0C160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8B978-DA90-3770-1657-A1DD1768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56F6-A957-A8DA-B8AB-A261E68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97A67-BD6D-80EA-7683-3AB26D3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C534B-A8B4-C8C4-209F-573D7C1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95BDAE-A895-8F98-4F79-326548F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9FCCB-7EB6-177B-2E0E-3271DEF8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850E6-9B3E-9ECE-F9FF-F97CD4C4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E90E-4FDF-3160-79C0-FD91F6A4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06D9D-F55C-1FAE-DB80-56CD21C7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93810C-E9F9-729D-A669-4EBF4B8A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>
                <a:solidFill>
                  <a:srgbClr val="FFFFFF"/>
                </a:solidFill>
              </a:rPr>
              <a:t>Data Science – Project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EE730-DD62-5C19-F58D-EFAB7DD6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CH" dirty="0">
                <a:solidFill>
                  <a:srgbClr val="FFFFFF"/>
                </a:solidFill>
              </a:rPr>
              <a:t>Intermediate</a:t>
            </a:r>
            <a:r>
              <a:rPr lang="it-IT" dirty="0">
                <a:solidFill>
                  <a:srgbClr val="FFFFFF"/>
                </a:solidFill>
              </a:rPr>
              <a:t>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9C182-D58B-D1E0-6294-FEB10B8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</a:t>
            </a:r>
            <a:r>
              <a:rPr lang="it-CH" sz="4000" dirty="0">
                <a:solidFill>
                  <a:srgbClr val="FFFFFF"/>
                </a:solidFill>
                <a:latin typeface="-webkit-standard"/>
              </a:rPr>
              <a:t>refresh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5A091-3FDC-1E1B-2963-42A76AB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6270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CH" sz="22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Contains individual records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Study on stress and depression level related to university pressure, lifestyle, and other factors.</a:t>
            </a:r>
          </a:p>
          <a:p>
            <a:pPr>
              <a:buNone/>
            </a:pPr>
            <a:r>
              <a:rPr lang="it-CH" sz="2200" b="1" dirty="0"/>
              <a:t>What Each Row Represents: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u="sng" dirty="0"/>
              <a:t>Each row represents one person’s profile.</a:t>
            </a:r>
          </a:p>
        </p:txBody>
      </p:sp>
    </p:spTree>
    <p:extLst>
      <p:ext uri="{BB962C8B-B14F-4D97-AF65-F5344CB8AC3E}">
        <p14:creationId xmlns:p14="http://schemas.microsoft.com/office/powerpoint/2010/main" val="4208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B6B6D-094F-5DB4-8181-7F3A4EF5E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0B3487-1C0C-8030-91FD-95369DAD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by gender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35F27AC-1228-AAD6-1345-DF003E76C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58" y="1728252"/>
            <a:ext cx="9077680" cy="4985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629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B2174-CCA2-2536-8827-F900397C0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AF7703-B3F1-BB49-1AE1-D9EB8DCC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Work/Study Hours &amp; Depression</a:t>
            </a:r>
            <a:endParaRPr lang="it-IT" sz="3400" dirty="0">
              <a:solidFill>
                <a:srgbClr val="FFFFFF"/>
              </a:solidFill>
            </a:endParaRPr>
          </a:p>
        </p:txBody>
      </p:sp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374B863-043A-F406-EFE8-65DF9487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56" y="1885279"/>
            <a:ext cx="11530235" cy="4499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59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0AB884-AD28-2125-3D57-95EAA40C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1FE97-D6F7-45EA-5A1F-1D426779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34422-8BE5-78F5-611A-E992B1AFC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E9AEE-7C28-B9E0-FED2-F1FE9597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358CD2-6BA9-69D4-0E2D-EE7790B4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EDFBD-B9C5-A457-2732-B6269ECA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36530A-8200-8CA3-E3E9-135C6EE7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Accademic pressure &amp; CGPA</a:t>
            </a:r>
            <a:endParaRPr lang="it-IT" sz="34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schermata, diagramma, linea, Rettangolo&#10;&#10;Il contenuto generato dall'IA potrebbe non essere corretto.">
            <a:extLst>
              <a:ext uri="{FF2B5EF4-FFF2-40B4-BE49-F238E27FC236}">
                <a16:creationId xmlns:a16="http://schemas.microsoft.com/office/drawing/2014/main" id="{D8EAD4A1-EA6A-E9A2-ABA3-D17BC9B9F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2" y="2053020"/>
            <a:ext cx="11394831" cy="4336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26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BA6F8-9121-9C6C-A17C-BC3E47FDB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AEA5BD-0FC5-A1FF-4D43-6520111E9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01D71-44E4-50ED-2847-B640651F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585F5A-7600-A3A4-68BE-7C591ADF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33A6-F170-12AE-F0FA-CC61E6805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810899-FC77-F62D-0764-95DC60787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FBC01-0D08-B829-AE6B-22E8F70B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City size &amp; depression ratio</a:t>
            </a:r>
            <a:endParaRPr lang="it-IT" sz="3400" dirty="0">
              <a:solidFill>
                <a:srgbClr val="FFFFFF"/>
              </a:solidFill>
            </a:endParaRPr>
          </a:p>
        </p:txBody>
      </p:sp>
      <p:pic>
        <p:nvPicPr>
          <p:cNvPr id="7" name="Immagine 6" descr="Immagine che contiene testo, diagramm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3B1795CB-44A1-636C-5DB0-DB8E68602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4" y="1944539"/>
            <a:ext cx="11666447" cy="4552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350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73</Words>
  <Application>Microsoft Macintosh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-webkit-standard</vt:lpstr>
      <vt:lpstr>Aptos</vt:lpstr>
      <vt:lpstr>Aptos Display</vt:lpstr>
      <vt:lpstr>Arial</vt:lpstr>
      <vt:lpstr>Tema di Office</vt:lpstr>
      <vt:lpstr>Data Science – Project 1</vt:lpstr>
      <vt:lpstr>Dataset refresh</vt:lpstr>
      <vt:lpstr>Depression by gender</vt:lpstr>
      <vt:lpstr>Work/Study Hours &amp; Depression</vt:lpstr>
      <vt:lpstr>Accademic pressure &amp; CGPA</vt:lpstr>
      <vt:lpstr>City size &amp; depression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9</cp:revision>
  <dcterms:created xsi:type="dcterms:W3CDTF">2025-04-02T20:12:03Z</dcterms:created>
  <dcterms:modified xsi:type="dcterms:W3CDTF">2025-04-10T20:01:17Z</dcterms:modified>
</cp:coreProperties>
</file>