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/>
    <p:restoredTop sz="94811"/>
  </p:normalViewPr>
  <p:slideViewPr>
    <p:cSldViewPr snapToGrid="0">
      <p:cViewPr varScale="1">
        <p:scale>
          <a:sx n="113" d="100"/>
          <a:sy n="113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01.05.25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01.05.25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01.05.25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01.05.25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01.05.25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01.05.25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01.05.25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>
                <a:solidFill>
                  <a:srgbClr val="FFFFFF"/>
                </a:solidFill>
              </a:rPr>
              <a:t>Final</a:t>
            </a:r>
            <a:r>
              <a:rPr lang="it-IT">
                <a:solidFill>
                  <a:srgbClr val="FFFFFF"/>
                </a:solidFill>
              </a:rPr>
              <a:t> </a:t>
            </a:r>
            <a:r>
              <a:rPr lang="it-IT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31F56D77-8C71-03AE-975C-F10D8B3B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2" y="1885279"/>
            <a:ext cx="10616392" cy="41841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91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14</cp:revision>
  <dcterms:created xsi:type="dcterms:W3CDTF">2025-04-02T20:12:03Z</dcterms:created>
  <dcterms:modified xsi:type="dcterms:W3CDTF">2025-05-01T20:41:21Z</dcterms:modified>
</cp:coreProperties>
</file>