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811"/>
  </p:normalViewPr>
  <p:slideViewPr>
    <p:cSldViewPr snapToGrid="0">
      <p:cViewPr varScale="1">
        <p:scale>
          <a:sx n="113" d="100"/>
          <a:sy n="113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9062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0FA9-7C96-B884-0A09-3ACFE398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C0CE0B2-95CB-047C-2CFC-C2FC4E8BE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ED848BD-AF09-A017-12F6-D2F800BF9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216E2F4-DAB5-EED0-DFA7-682DC71B68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5408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23A49-375A-38D4-61B6-19489E47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1F2FE8-E920-B6DA-DF00-46A5F17DE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15B9C8-5DA9-8C80-723C-C97506A192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90C04D-6714-F3B4-C2B5-60D4AC96F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009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92EB1-3551-43FF-86AA-5B4D714D8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2B1D77-66B2-E6F3-227B-19B605793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382666-1417-3C06-2ED7-67E50B62C5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6C10B7-7300-22B6-F7D7-4D290B285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78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6B828-B815-F446-BC49-4CE521295E37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 dirty="0">
                <a:solidFill>
                  <a:srgbClr val="FFFFFF"/>
                </a:solidFill>
              </a:rPr>
              <a:t>Intermediate</a:t>
            </a:r>
            <a:r>
              <a:rPr lang="it-IT" dirty="0">
                <a:solidFill>
                  <a:srgbClr val="FFFFFF"/>
                </a:solidFill>
              </a:rPr>
              <a:t> Presentation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</a:t>
            </a:r>
            <a:r>
              <a:rPr lang="it-CH" sz="4000" dirty="0">
                <a:solidFill>
                  <a:srgbClr val="FFFFFF"/>
                </a:solidFill>
                <a:latin typeface="-webkit-standard"/>
              </a:rPr>
              <a:t>refresh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B6B6D-094F-5DB4-8181-7F3A4EF5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0B3487-1C0C-8030-91FD-95369DAD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Male vs Female Depression ratio</a:t>
            </a:r>
            <a:endParaRPr lang="it-IT" sz="4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298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B2174-CCA2-2536-8827-F900397C0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AF7703-B3F1-BB49-1AE1-D9EB8DCC8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Work/Study Hours &amp; Depression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374B863-043A-F406-EFE8-65DF9487F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56" y="1885279"/>
            <a:ext cx="11530235" cy="4499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6598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AB884-AD28-2125-3D57-95EAA40C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B1FE97-D6F7-45EA-5A1F-1D4267797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934422-8BE5-78F5-611A-E992B1AFC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9E9AEE-7C28-B9E0-FED2-F1FE9597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358CD2-6BA9-69D4-0E2D-EE7790B4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EDFBD-B9C5-A457-2732-B6269ECA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136530A-8200-8CA3-E3E9-135C6EE72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&amp; CGPA</a:t>
            </a:r>
            <a:endParaRPr lang="it-IT" sz="3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BA6F8-9121-9C6C-A17C-BC3E47FD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AEA5BD-0FC5-A1FF-4D43-6520111E9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701D71-44E4-50ED-2847-B640651F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585F5A-7600-A3A4-68BE-7C591ADF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6333A6-F170-12AE-F0FA-CC61E6805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810899-FC77-F62D-0764-95DC60787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2DFBC01-0D08-B829-AE6B-22E8F70B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34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City size &amp; depression ratio</a:t>
            </a:r>
            <a:endParaRPr lang="it-IT" sz="34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AF17511-EA60-28BD-E188-24ED5F6C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0" y="1891970"/>
            <a:ext cx="11295615" cy="44384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8350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75</Words>
  <Application>Microsoft Macintosh PowerPoint</Application>
  <PresentationFormat>Widescreen</PresentationFormat>
  <Paragraphs>19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 refresh</vt:lpstr>
      <vt:lpstr>Male vs Female Depression ratio</vt:lpstr>
      <vt:lpstr>Work/Study Hours &amp; Depression</vt:lpstr>
      <vt:lpstr>Accademic pressure &amp; CGPA</vt:lpstr>
      <vt:lpstr>City size &amp; depression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8</cp:revision>
  <dcterms:created xsi:type="dcterms:W3CDTF">2025-04-02T20:12:03Z</dcterms:created>
  <dcterms:modified xsi:type="dcterms:W3CDTF">2025-04-10T19:19:46Z</dcterms:modified>
</cp:coreProperties>
</file>