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8"/>
    <p:restoredTop sz="94859"/>
  </p:normalViewPr>
  <p:slideViewPr>
    <p:cSldViewPr snapToGrid="0">
      <p:cViewPr varScale="1">
        <p:scale>
          <a:sx n="112" d="100"/>
          <a:sy n="112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009-1C0E-DD4B-99C5-35013CCE7DBF}" type="datetimeFigureOut">
              <a:rPr lang="it-IT" smtClean="0"/>
              <a:t>02/05/25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A50-4E5B-2246-A729-7254E6D35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5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8913-E958-A593-43D6-D338D402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95FD6CB-95A6-A8F4-3A22-186F26263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6651C5-28DD-60BF-2403-78FE4DEC9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E83364-8016-1072-E7E4-EED872A8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12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5145-3BA9-7B72-7290-01AB1930A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290DB6-C00F-0499-F60D-4D431F343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FD30F33-7CA7-08DE-F1EB-A141B7C33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6FF94F-9340-07A7-D9F1-C880ED50E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3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8503E-346A-14CF-5EE7-9E57FDE0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F88919E-33ED-5653-14AE-76637D244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F4CC6A-1973-4832-8461-EEB56DCD0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36497A-BA4E-C6C4-8BC4-98ABC4B5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47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6799-4D7F-EB17-FEEE-8427B23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DC7420-AB5F-765B-1654-80B7B5506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E48F80-4032-6F48-B3A0-A8913C181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5B8FD8-0AB6-B122-C0D7-0569E7979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70A5-F2E7-FCD3-5E9C-5F4BC5D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F281DB-10E9-AD24-FF23-11822469D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F4D495-317A-C7DF-B5A6-E25227DC7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6EB453-5DA8-BC0B-C25F-7CA8ECC74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9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C626-6BA0-256F-2A65-D1139DC5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08B941-91F6-1DB8-C359-BDDA5E1B3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F9DE87-C6C0-9D34-5FB7-2BB031C9E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EE8A60-6E00-8658-7502-D595D628B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60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5A6F-395A-82BF-163C-CD1B3CBB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AC040-B79A-A8E7-17E8-AEE4F3B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14C8-EC35-D163-C711-C755168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CF65-4597-7E49-BADA-E6D82E3E4454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B286-060B-368D-7289-AF908D9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903C2-BD05-B0CD-AC77-63AF00F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84773-51B3-61E4-423C-4E86B1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65A6-1857-B5E0-D719-94D25431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95AA7A-9A49-534A-9531-4D1A942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B17-BEED-B443-A46A-D19EDCEA7723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666C8-0D0C-FB48-4B33-D5A60BA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291BB-86F2-6075-5CFC-671D7E0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1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692A8-D9B8-DEC9-9E11-609B6E59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95AAD2-A531-37E5-5B43-AF7D76A4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B746-2199-6AB2-47FA-B0ADEAE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071-A94E-CC46-A15A-5FB1B7CC10E5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6F039-D183-1D4D-1099-EEDCFDD3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03A6C-F4A2-55E8-E56B-2DBB8E1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9914A-D786-4EE3-0361-8255F59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DEC29-C8EE-2F6C-13FA-25BC5A04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092D9-7FE8-AC63-002B-AE5ED8F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3E7D-2C94-CF48-953A-073F844AC652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FC3C-7ADE-D765-0BDE-836EF2B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C965-E06E-ECA5-8675-3FA0B3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BF4A-664A-0AB6-8558-2BB8046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742925-CE17-0054-2EDF-E57325DC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D544-41B9-AC61-817B-7BC988A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82B9-94A9-1043-A14C-802E57D17BD6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F2C43-2282-5B91-67FD-FACEC79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BFDF1-D279-B3E3-FA7C-27AA842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CDE09-BEDF-E324-EA9E-A7E6DDFC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6D797-4F63-94DD-C206-8BB68458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7EEF-1539-C4A6-5871-AE61F42E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225C8-F86A-0873-1D3F-6EB99A4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BC09-C06D-6547-A687-8184047371EB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D0A9FF-4527-FE33-833A-2417108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8C860-CFA3-8E77-D0F0-11E4588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6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0B8B9-D928-23DB-CB52-2E28998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1DDFE-014A-B8DA-4C19-60DA98A6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A1596-F098-BBEC-25FD-1A539DD5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CF0F64-706B-D806-A949-0C8689A5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1C7A7-EFBF-22A6-BC66-F68D275C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99C9FF-8B63-71BC-48D5-2B409E3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AB29-7C9D-6F49-9CBC-50C4927279D9}" type="datetime1">
              <a:rPr lang="it-CH" smtClean="0"/>
              <a:t>02.05.25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14C96-F3F2-FED6-E5B7-EE95DE8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9A7772-BA16-2A7F-914C-30563BD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38E37-6FAB-2A1E-9046-C639FD4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A577C2-F9BF-6AFB-286A-2BA0113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879A-BDAB-3845-A9AA-B070637BE786}" type="datetime1">
              <a:rPr lang="it-CH" smtClean="0"/>
              <a:t>02.05.25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75082-D5FD-7381-CEB7-0DAA4D6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A7F4A-49CF-7E02-75A3-AE5BBF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F710E6-FB96-4D1E-9F83-1AA30D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FFC6-73D1-3442-A0A8-981F68222DDC}" type="datetime1">
              <a:rPr lang="it-CH" smtClean="0"/>
              <a:t>02.05.25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24561-1A7C-EB1F-7F79-1CFE75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B4DC6-90AF-4EA9-F63C-9A85100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4006E-E771-E818-1EA3-8A2738B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8EA59-3447-3082-8618-912708C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D402F-56BF-8DF9-2548-ED7E1768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8F6DF-EE58-B949-C31C-6A9CFFA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A7B5-5B53-A34B-848C-7F446D930188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5C0442-8D99-EB55-BDFA-A2CCF44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2D24-2923-BE62-EF73-F6FFD1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62E91-6567-09C8-C95F-5AA840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D70B9E-E44D-5ADB-75B9-4FC0C160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8B978-DA90-3770-1657-A1DD1768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56F6-A957-A8DA-B8AB-A261E68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B2D2-4278-8F40-925C-82456F034883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97A67-BD6D-80EA-7683-3AB26D3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C534B-A8B4-C8C4-209F-573D7C1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95BDAE-A895-8F98-4F79-326548F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9FCCB-7EB6-177B-2E0E-3271DEF8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850E6-9B3E-9ECE-F9FF-F97CD4C4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26C5F-A7D1-A344-8F2D-961E4C5E0D72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E90E-4FDF-3160-79C0-FD91F6A4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06D9D-F55C-1FAE-DB80-56CD21C7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93810C-E9F9-729D-A669-4EBF4B8A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rgbClr val="FFFFFF"/>
                </a:solidFill>
              </a:rPr>
              <a:t>Data Science – Project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EE730-DD62-5C19-F58D-EFAB7DD6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CH" dirty="0">
                <a:solidFill>
                  <a:srgbClr val="FFFFFF"/>
                </a:solidFill>
              </a:rPr>
              <a:t>Final</a:t>
            </a:r>
            <a:r>
              <a:rPr lang="it-IT" dirty="0">
                <a:solidFill>
                  <a:srgbClr val="FFFFFF"/>
                </a:solidFill>
              </a:rPr>
              <a:t> Presentation - Group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9C182-D58B-D1E0-6294-FEB10B8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5A091-3FDC-1E1B-2963-42A76AB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6270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CH" sz="22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Contains individual records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Study on stress and depression level related to university pressure, lifestyle, and other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/>
              <a:t>Anonymous surveyes among students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~28’000 rows</a:t>
            </a:r>
          </a:p>
          <a:p>
            <a:pPr>
              <a:buNone/>
            </a:pPr>
            <a:r>
              <a:rPr lang="it-CH" sz="2200" b="1" dirty="0"/>
              <a:t>What Each Row Represents: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u="sng" dirty="0"/>
              <a:t>Each row represents one person’s profile.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BA184D-62E3-A862-D96A-94069B20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9BD1F-BFE0-DC45-E386-A7B6FF81B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9E355C-472D-00F5-AF32-8A7A5DE9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4DC9D-0B4E-DB8D-1B3B-D958817D3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6B7C9-9342-4F49-BF0C-B27753467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16460-CE16-D2E8-A9DB-DD8D591F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B8AEA-CC7A-19E9-33F9-4C5C9386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AE657B-5913-E6D9-A05B-A3C4CA24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composition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5E159E3-5A56-A4C2-0E53-D031895D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6" y="2210634"/>
            <a:ext cx="10588672" cy="4173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Segnaposto contenuto 6" descr="Immagine che contiene schermata, Carattere, diagramma, logo&#10;&#10;Il contenuto generato dall'IA potrebbe non essere corretto.">
            <a:extLst>
              <a:ext uri="{FF2B5EF4-FFF2-40B4-BE49-F238E27FC236}">
                <a16:creationId xmlns:a16="http://schemas.microsoft.com/office/drawing/2014/main" id="{A2B3333F-6511-08D9-78F2-882E6F7A2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32333"/>
          <a:stretch/>
        </p:blipFill>
        <p:spPr>
          <a:xfrm>
            <a:off x="2397745" y="1842689"/>
            <a:ext cx="8105253" cy="47207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61C3113-A1E7-3AF7-B043-F8E372B9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9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153F3-8D82-C6BD-0FA4-19717D02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77961F-201A-0DF7-2C42-6665622E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817F3-05C3-F154-25A1-D00CF8CC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ABF0-9805-3660-9C68-F53B93B18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60F39-6104-D0FE-A45F-0C9DC3C6A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8760D-8AEB-F5A4-103F-3D8364936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 descr="Immagine che contiene testo, Carattere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F10F72B-8990-A6C2-3DAA-94C035A3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46" y="1875877"/>
            <a:ext cx="10798867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Immagine 1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22E7EC5-5C8E-FA6B-77D6-141FC7B9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18" y="1856251"/>
            <a:ext cx="10798868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29B5E5-2704-00E3-3106-E7E17E5C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analysis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BE4D52B-9CAC-0E0B-6C40-46C58295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AC47C-10F1-28B6-F0D8-FEAAF218C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7729F3-C0F4-3F15-9C6E-57C74A6B3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F9AA1-7EDB-0A2D-3C46-F73707DF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52028-6DC7-CAEE-FFCB-8EAF17D7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B7A53-5BF6-861F-C46A-48D384B65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BCD2F-DC79-8B9E-0B7F-09F16FC08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4D740B-8449-409F-606E-497303BC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diet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E51FC2-8036-52A9-E075-ACD5237A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5</a:t>
            </a:fld>
            <a:endParaRPr lang="it-IT"/>
          </a:p>
        </p:txBody>
      </p:sp>
      <p:pic>
        <p:nvPicPr>
          <p:cNvPr id="6" name="Immagine 5" descr="Immagine che contiene testo, Carattere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7F802EE2-08D5-A5FB-254D-3A933D37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4" y="1891970"/>
            <a:ext cx="10791971" cy="43345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69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0D5A3-901C-AFD6-7EFE-58046BA0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4035F-C7FD-EE90-16BE-92312BE4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82D172-AD9D-AB36-541D-F3B54239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C426D-703D-0781-49DE-4382B8DEE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AB20D-3B21-2B3B-0CEA-83C464A02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8A60B-FE4D-5D29-ABFE-046FBFE7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5A2414-1338-DC4B-E07F-269B65DE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suicidal thoughts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D57B2312-8ED5-3CBE-74A8-F33F28AF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8" y="2042459"/>
            <a:ext cx="10775044" cy="42466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E8A2DC-62CF-BF99-3AAA-D8D920BF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8ABC6-2D86-909B-62C2-36FB0DB3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7B0A7D-9A01-471C-D1CB-B32375154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864A4-209E-F26B-C66C-576AAACB2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CB4BAE-2328-7795-39E8-EE771C26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8B1A1-BCBF-69CF-EA23-75178D7C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B80AD-A407-CB5B-8B97-66C7EE98C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8293A5-0946-48E9-8B68-B5281186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financial stress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59ECC02-C476-EE70-DE8A-4783167A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4" y="1891970"/>
            <a:ext cx="10924651" cy="43055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6139849-FB94-2F3E-C64C-E2F6B8D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4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12492-67B8-2101-C0C8-C5F31E124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71D30C-6832-0873-CC41-C3B83B5A8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B01E4-9DCA-6905-724D-669D36ADB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1AF8C-BDD9-7009-34DA-78F1517D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63DD8-730B-C9FB-D843-17996D4BC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40328-92E0-E068-C270-295ECD0F7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D22C9A-C26E-57EE-FA0C-95E27EC9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Accademic pressure related to study hours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6979F32-F28D-3B5A-B65B-064545EB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85279"/>
            <a:ext cx="10904887" cy="42978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277B9F8-9CC0-420D-B53B-56A2307A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361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101</Words>
  <Application>Microsoft Macintosh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-webkit-standard</vt:lpstr>
      <vt:lpstr>Aptos</vt:lpstr>
      <vt:lpstr>Aptos Display</vt:lpstr>
      <vt:lpstr>Arial</vt:lpstr>
      <vt:lpstr>Tema di Office</vt:lpstr>
      <vt:lpstr>Data Science – Project 1</vt:lpstr>
      <vt:lpstr>Dataset - 1</vt:lpstr>
      <vt:lpstr>Dataset composition</vt:lpstr>
      <vt:lpstr>Dataset analysis - 1</vt:lpstr>
      <vt:lpstr>Depression related to diet</vt:lpstr>
      <vt:lpstr>Depression related to suicidal thoughts</vt:lpstr>
      <vt:lpstr>Depression related to financial stress</vt:lpstr>
      <vt:lpstr>Accademic pressure related to study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19</cp:revision>
  <dcterms:created xsi:type="dcterms:W3CDTF">2025-04-02T20:12:03Z</dcterms:created>
  <dcterms:modified xsi:type="dcterms:W3CDTF">2025-05-02T09:05:06Z</dcterms:modified>
</cp:coreProperties>
</file>