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310" r:id="rId6"/>
    <p:sldId id="313" r:id="rId7"/>
    <p:sldId id="320" r:id="rId8"/>
    <p:sldId id="321" r:id="rId9"/>
    <p:sldId id="324" r:id="rId10"/>
    <p:sldId id="337" r:id="rId11"/>
    <p:sldId id="325" r:id="rId12"/>
    <p:sldId id="326" r:id="rId13"/>
    <p:sldId id="327" r:id="rId14"/>
    <p:sldId id="328" r:id="rId15"/>
    <p:sldId id="329" r:id="rId16"/>
    <p:sldId id="322" r:id="rId17"/>
    <p:sldId id="330" r:id="rId18"/>
    <p:sldId id="331" r:id="rId19"/>
    <p:sldId id="332" r:id="rId20"/>
    <p:sldId id="333" r:id="rId21"/>
    <p:sldId id="334" r:id="rId22"/>
    <p:sldId id="335" r:id="rId23"/>
    <p:sldId id="336" r:id="rId24"/>
  </p:sldIdLst>
  <p:sldSz cx="12188825" cy="6858000"/>
  <p:notesSz cx="6858000" cy="9144000"/>
  <p:custDataLst>
    <p:tags r:id="rId27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0"/>
    <a:srgbClr val="00C5F0"/>
    <a:srgbClr val="66A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29" autoAdjust="0"/>
  </p:normalViewPr>
  <p:slideViewPr>
    <p:cSldViewPr showGuides="1">
      <p:cViewPr varScale="1">
        <p:scale>
          <a:sx n="110" d="100"/>
          <a:sy n="110" d="100"/>
        </p:scale>
        <p:origin x="680" y="1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033E3-0B2B-8E46-A400-938F12BA43C6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3875947-6745-4C44-8C7A-C27FA2F15951}">
      <dgm:prSet phldrT="[Testo]"/>
      <dgm:spPr/>
      <dgm:t>
        <a:bodyPr/>
        <a:lstStyle/>
        <a:p>
          <a:r>
            <a:rPr lang="it-IT" dirty="0">
              <a:solidFill>
                <a:srgbClr val="000E20"/>
              </a:solidFill>
            </a:rPr>
            <a:t>Disegno contorno</a:t>
          </a:r>
        </a:p>
      </dgm:t>
    </dgm:pt>
    <dgm:pt modelId="{852EC6C3-FB4A-EC44-A77F-1AE7005077A3}" type="parTrans" cxnId="{323333C7-DB30-1F4F-BE19-FED4A09D558E}">
      <dgm:prSet/>
      <dgm:spPr/>
      <dgm:t>
        <a:bodyPr/>
        <a:lstStyle/>
        <a:p>
          <a:endParaRPr lang="it-IT"/>
        </a:p>
      </dgm:t>
    </dgm:pt>
    <dgm:pt modelId="{0A4F61F0-5EE4-6043-9C60-D8FF94594040}" type="sibTrans" cxnId="{323333C7-DB30-1F4F-BE19-FED4A09D558E}">
      <dgm:prSet/>
      <dgm:spPr/>
      <dgm:t>
        <a:bodyPr/>
        <a:lstStyle/>
        <a:p>
          <a:endParaRPr lang="it-IT"/>
        </a:p>
      </dgm:t>
    </dgm:pt>
    <dgm:pt modelId="{A907E38B-313E-FE4C-8F05-1D20BC3B175E}">
      <dgm:prSet phldrT="[Testo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000E20"/>
              </a:solidFill>
              <a:latin typeface="Corbel"/>
              <a:ea typeface="+mn-ea"/>
              <a:cs typeface="+mn-cs"/>
            </a:rPr>
            <a:t>Divisione in «sezioni»</a:t>
          </a:r>
        </a:p>
      </dgm:t>
    </dgm:pt>
    <dgm:pt modelId="{815CFA6C-BACE-AA4D-8573-F064B232B3D0}" type="parTrans" cxnId="{171FCC41-0C8D-D04C-9361-8010B9F85C08}">
      <dgm:prSet/>
      <dgm:spPr/>
      <dgm:t>
        <a:bodyPr/>
        <a:lstStyle/>
        <a:p>
          <a:endParaRPr lang="it-IT"/>
        </a:p>
      </dgm:t>
    </dgm:pt>
    <dgm:pt modelId="{3E46B84A-E0CE-0441-B536-9772C38E4139}" type="sibTrans" cxnId="{171FCC41-0C8D-D04C-9361-8010B9F85C08}">
      <dgm:prSet/>
      <dgm:spPr/>
      <dgm:t>
        <a:bodyPr/>
        <a:lstStyle/>
        <a:p>
          <a:endParaRPr lang="it-IT"/>
        </a:p>
      </dgm:t>
    </dgm:pt>
    <dgm:pt modelId="{DFE548B6-894D-A84E-AECE-734A3E182160}">
      <dgm:prSet phldrT="[Testo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000E20"/>
              </a:solidFill>
              <a:latin typeface="Corbel"/>
              <a:ea typeface="+mn-ea"/>
              <a:cs typeface="+mn-cs"/>
            </a:rPr>
            <a:t>Divisione ulteriore</a:t>
          </a:r>
        </a:p>
      </dgm:t>
    </dgm:pt>
    <dgm:pt modelId="{F1A465C7-08CC-6C4E-912C-8A69685BEFDC}" type="parTrans" cxnId="{87DEF5E1-B535-5844-AD87-79C82D988B47}">
      <dgm:prSet/>
      <dgm:spPr/>
      <dgm:t>
        <a:bodyPr/>
        <a:lstStyle/>
        <a:p>
          <a:endParaRPr lang="it-IT"/>
        </a:p>
      </dgm:t>
    </dgm:pt>
    <dgm:pt modelId="{EE064A3C-2BFC-DB4F-B23E-8B4CE24DE004}" type="sibTrans" cxnId="{87DEF5E1-B535-5844-AD87-79C82D988B47}">
      <dgm:prSet/>
      <dgm:spPr/>
      <dgm:t>
        <a:bodyPr/>
        <a:lstStyle/>
        <a:p>
          <a:endParaRPr lang="it-IT"/>
        </a:p>
      </dgm:t>
    </dgm:pt>
    <dgm:pt modelId="{9D8BFF8C-4D3B-2542-BD54-DF119FD456E5}" type="pres">
      <dgm:prSet presAssocID="{54F033E3-0B2B-8E46-A400-938F12BA43C6}" presName="rootnode" presStyleCnt="0">
        <dgm:presLayoutVars>
          <dgm:chMax/>
          <dgm:chPref/>
          <dgm:dir/>
          <dgm:animLvl val="lvl"/>
        </dgm:presLayoutVars>
      </dgm:prSet>
      <dgm:spPr/>
    </dgm:pt>
    <dgm:pt modelId="{4596831F-DCF3-5245-B342-41264D93F7F7}" type="pres">
      <dgm:prSet presAssocID="{43875947-6745-4C44-8C7A-C27FA2F15951}" presName="composite" presStyleCnt="0"/>
      <dgm:spPr/>
    </dgm:pt>
    <dgm:pt modelId="{C6CFCA36-000A-5D4E-870E-AB053EEE9701}" type="pres">
      <dgm:prSet presAssocID="{43875947-6745-4C44-8C7A-C27FA2F15951}" presName="bentUpArrow1" presStyleLbl="alignImgPlace1" presStyleIdx="0" presStyleCnt="2"/>
      <dgm:spPr/>
    </dgm:pt>
    <dgm:pt modelId="{66099012-9D52-F54E-A70C-F0D943501AD9}" type="pres">
      <dgm:prSet presAssocID="{43875947-6745-4C44-8C7A-C27FA2F15951}" presName="ParentText" presStyleLbl="node1" presStyleIdx="0" presStyleCnt="3" custLinFactNeighborX="-61451" custLinFactNeighborY="4090">
        <dgm:presLayoutVars>
          <dgm:chMax val="1"/>
          <dgm:chPref val="1"/>
          <dgm:bulletEnabled val="1"/>
        </dgm:presLayoutVars>
      </dgm:prSet>
      <dgm:spPr/>
    </dgm:pt>
    <dgm:pt modelId="{60C977C8-8D99-DA41-8B80-C94795BADA55}" type="pres">
      <dgm:prSet presAssocID="{43875947-6745-4C44-8C7A-C27FA2F1595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B1509DE-FEFC-3944-96D5-08D0E26A7235}" type="pres">
      <dgm:prSet presAssocID="{0A4F61F0-5EE4-6043-9C60-D8FF94594040}" presName="sibTrans" presStyleCnt="0"/>
      <dgm:spPr/>
    </dgm:pt>
    <dgm:pt modelId="{0BAEE7D4-C7F1-8F49-BF0D-F266C19F16A3}" type="pres">
      <dgm:prSet presAssocID="{A907E38B-313E-FE4C-8F05-1D20BC3B175E}" presName="composite" presStyleCnt="0"/>
      <dgm:spPr/>
    </dgm:pt>
    <dgm:pt modelId="{09C2195E-FC45-D349-B410-D948B91B1C91}" type="pres">
      <dgm:prSet presAssocID="{A907E38B-313E-FE4C-8F05-1D20BC3B175E}" presName="bentUpArrow1" presStyleLbl="alignImgPlace1" presStyleIdx="1" presStyleCnt="2" custLinFactNeighborX="81402" custLinFactNeighborY="433"/>
      <dgm:spPr/>
    </dgm:pt>
    <dgm:pt modelId="{F898D891-AAA3-754D-BABB-2F5DF07F1838}" type="pres">
      <dgm:prSet presAssocID="{A907E38B-313E-FE4C-8F05-1D20BC3B175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48B5B56-ED72-2249-9227-FA2837925188}" type="pres">
      <dgm:prSet presAssocID="{A907E38B-313E-FE4C-8F05-1D20BC3B175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C1E7A35-F9C8-E04A-9E46-3CBDA2E4A692}" type="pres">
      <dgm:prSet presAssocID="{3E46B84A-E0CE-0441-B536-9772C38E4139}" presName="sibTrans" presStyleCnt="0"/>
      <dgm:spPr/>
    </dgm:pt>
    <dgm:pt modelId="{A6804520-9CC5-D249-B731-2B2ECFD0662D}" type="pres">
      <dgm:prSet presAssocID="{DFE548B6-894D-A84E-AECE-734A3E182160}" presName="composite" presStyleCnt="0"/>
      <dgm:spPr/>
    </dgm:pt>
    <dgm:pt modelId="{11D34F11-6475-DD4B-852C-3947930403E5}" type="pres">
      <dgm:prSet presAssocID="{DFE548B6-894D-A84E-AECE-734A3E182160}" presName="ParentText" presStyleLbl="node1" presStyleIdx="2" presStyleCnt="3" custLinFactNeighborX="55051" custLinFactNeighborY="367">
        <dgm:presLayoutVars>
          <dgm:chMax val="1"/>
          <dgm:chPref val="1"/>
          <dgm:bulletEnabled val="1"/>
        </dgm:presLayoutVars>
      </dgm:prSet>
      <dgm:spPr/>
    </dgm:pt>
  </dgm:ptLst>
  <dgm:cxnLst>
    <dgm:cxn modelId="{171FCC41-0C8D-D04C-9361-8010B9F85C08}" srcId="{54F033E3-0B2B-8E46-A400-938F12BA43C6}" destId="{A907E38B-313E-FE4C-8F05-1D20BC3B175E}" srcOrd="1" destOrd="0" parTransId="{815CFA6C-BACE-AA4D-8573-F064B232B3D0}" sibTransId="{3E46B84A-E0CE-0441-B536-9772C38E4139}"/>
    <dgm:cxn modelId="{66615849-FB37-6F45-B16C-DF85E7A3D53A}" type="presOf" srcId="{DFE548B6-894D-A84E-AECE-734A3E182160}" destId="{11D34F11-6475-DD4B-852C-3947930403E5}" srcOrd="0" destOrd="0" presId="urn:microsoft.com/office/officeart/2005/8/layout/StepDownProcess"/>
    <dgm:cxn modelId="{8B261C9D-D7B2-A248-BE3E-A011DD780D1A}" type="presOf" srcId="{A907E38B-313E-FE4C-8F05-1D20BC3B175E}" destId="{F898D891-AAA3-754D-BABB-2F5DF07F1838}" srcOrd="0" destOrd="0" presId="urn:microsoft.com/office/officeart/2005/8/layout/StepDownProcess"/>
    <dgm:cxn modelId="{F751CFB8-DA4C-3E41-93E8-F9850FB6F1ED}" type="presOf" srcId="{43875947-6745-4C44-8C7A-C27FA2F15951}" destId="{66099012-9D52-F54E-A70C-F0D943501AD9}" srcOrd="0" destOrd="0" presId="urn:microsoft.com/office/officeart/2005/8/layout/StepDownProcess"/>
    <dgm:cxn modelId="{323333C7-DB30-1F4F-BE19-FED4A09D558E}" srcId="{54F033E3-0B2B-8E46-A400-938F12BA43C6}" destId="{43875947-6745-4C44-8C7A-C27FA2F15951}" srcOrd="0" destOrd="0" parTransId="{852EC6C3-FB4A-EC44-A77F-1AE7005077A3}" sibTransId="{0A4F61F0-5EE4-6043-9C60-D8FF94594040}"/>
    <dgm:cxn modelId="{98CB1BC8-7CAE-8E47-90B3-8105A2B420CD}" type="presOf" srcId="{54F033E3-0B2B-8E46-A400-938F12BA43C6}" destId="{9D8BFF8C-4D3B-2542-BD54-DF119FD456E5}" srcOrd="0" destOrd="0" presId="urn:microsoft.com/office/officeart/2005/8/layout/StepDownProcess"/>
    <dgm:cxn modelId="{87DEF5E1-B535-5844-AD87-79C82D988B47}" srcId="{54F033E3-0B2B-8E46-A400-938F12BA43C6}" destId="{DFE548B6-894D-A84E-AECE-734A3E182160}" srcOrd="2" destOrd="0" parTransId="{F1A465C7-08CC-6C4E-912C-8A69685BEFDC}" sibTransId="{EE064A3C-2BFC-DB4F-B23E-8B4CE24DE004}"/>
    <dgm:cxn modelId="{F2BC8D24-C7D2-2347-A476-5E46F49F63B0}" type="presParOf" srcId="{9D8BFF8C-4D3B-2542-BD54-DF119FD456E5}" destId="{4596831F-DCF3-5245-B342-41264D93F7F7}" srcOrd="0" destOrd="0" presId="urn:microsoft.com/office/officeart/2005/8/layout/StepDownProcess"/>
    <dgm:cxn modelId="{132E1C47-8393-B641-B063-3DA72A70D72E}" type="presParOf" srcId="{4596831F-DCF3-5245-B342-41264D93F7F7}" destId="{C6CFCA36-000A-5D4E-870E-AB053EEE9701}" srcOrd="0" destOrd="0" presId="urn:microsoft.com/office/officeart/2005/8/layout/StepDownProcess"/>
    <dgm:cxn modelId="{25FE5C99-14E5-DF40-896A-CF2FE7900373}" type="presParOf" srcId="{4596831F-DCF3-5245-B342-41264D93F7F7}" destId="{66099012-9D52-F54E-A70C-F0D943501AD9}" srcOrd="1" destOrd="0" presId="urn:microsoft.com/office/officeart/2005/8/layout/StepDownProcess"/>
    <dgm:cxn modelId="{9AF980C1-9B0A-E348-974D-17BEA5635621}" type="presParOf" srcId="{4596831F-DCF3-5245-B342-41264D93F7F7}" destId="{60C977C8-8D99-DA41-8B80-C94795BADA55}" srcOrd="2" destOrd="0" presId="urn:microsoft.com/office/officeart/2005/8/layout/StepDownProcess"/>
    <dgm:cxn modelId="{BC283991-030E-B648-9532-D841221BF0B0}" type="presParOf" srcId="{9D8BFF8C-4D3B-2542-BD54-DF119FD456E5}" destId="{2B1509DE-FEFC-3944-96D5-08D0E26A7235}" srcOrd="1" destOrd="0" presId="urn:microsoft.com/office/officeart/2005/8/layout/StepDownProcess"/>
    <dgm:cxn modelId="{AC281D1D-4E55-114B-A7D8-AF2ED38C807F}" type="presParOf" srcId="{9D8BFF8C-4D3B-2542-BD54-DF119FD456E5}" destId="{0BAEE7D4-C7F1-8F49-BF0D-F266C19F16A3}" srcOrd="2" destOrd="0" presId="urn:microsoft.com/office/officeart/2005/8/layout/StepDownProcess"/>
    <dgm:cxn modelId="{4EE2368F-6752-9540-99AE-2906B8C59FFC}" type="presParOf" srcId="{0BAEE7D4-C7F1-8F49-BF0D-F266C19F16A3}" destId="{09C2195E-FC45-D349-B410-D948B91B1C91}" srcOrd="0" destOrd="0" presId="urn:microsoft.com/office/officeart/2005/8/layout/StepDownProcess"/>
    <dgm:cxn modelId="{334C872B-1261-FB4F-B23A-D63B904E6C6A}" type="presParOf" srcId="{0BAEE7D4-C7F1-8F49-BF0D-F266C19F16A3}" destId="{F898D891-AAA3-754D-BABB-2F5DF07F1838}" srcOrd="1" destOrd="0" presId="urn:microsoft.com/office/officeart/2005/8/layout/StepDownProcess"/>
    <dgm:cxn modelId="{4467CF1A-1861-C842-BB15-30003AD4A25F}" type="presParOf" srcId="{0BAEE7D4-C7F1-8F49-BF0D-F266C19F16A3}" destId="{548B5B56-ED72-2249-9227-FA2837925188}" srcOrd="2" destOrd="0" presId="urn:microsoft.com/office/officeart/2005/8/layout/StepDownProcess"/>
    <dgm:cxn modelId="{09B833A4-458E-414F-B52E-985050906406}" type="presParOf" srcId="{9D8BFF8C-4D3B-2542-BD54-DF119FD456E5}" destId="{BC1E7A35-F9C8-E04A-9E46-3CBDA2E4A692}" srcOrd="3" destOrd="0" presId="urn:microsoft.com/office/officeart/2005/8/layout/StepDownProcess"/>
    <dgm:cxn modelId="{E3449BA1-1683-464B-A725-21EA8D30E814}" type="presParOf" srcId="{9D8BFF8C-4D3B-2542-BD54-DF119FD456E5}" destId="{A6804520-9CC5-D249-B731-2B2ECFD0662D}" srcOrd="4" destOrd="0" presId="urn:microsoft.com/office/officeart/2005/8/layout/StepDownProcess"/>
    <dgm:cxn modelId="{F9949254-6BF7-3245-91FA-A79C97F327D1}" type="presParOf" srcId="{A6804520-9CC5-D249-B731-2B2ECFD0662D}" destId="{11D34F11-6475-DD4B-852C-3947930403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FCA36-000A-5D4E-870E-AB053EEE9701}">
      <dsp:nvSpPr>
        <dsp:cNvPr id="0" name=""/>
        <dsp:cNvSpPr/>
      </dsp:nvSpPr>
      <dsp:spPr>
        <a:xfrm rot="5400000">
          <a:off x="2625922" y="1157118"/>
          <a:ext cx="1023371" cy="11650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99012-9D52-F54E-A70C-F0D943501AD9}">
      <dsp:nvSpPr>
        <dsp:cNvPr id="0" name=""/>
        <dsp:cNvSpPr/>
      </dsp:nvSpPr>
      <dsp:spPr>
        <a:xfrm>
          <a:off x="1296140" y="72010"/>
          <a:ext cx="1722755" cy="1205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rgbClr val="000E20"/>
              </a:solidFill>
            </a:rPr>
            <a:t>Disegno contorno</a:t>
          </a:r>
        </a:p>
      </dsp:txBody>
      <dsp:txXfrm>
        <a:off x="1355016" y="130886"/>
        <a:ext cx="1605003" cy="1088120"/>
      </dsp:txXfrm>
    </dsp:sp>
    <dsp:sp modelId="{60C977C8-8D99-DA41-8B80-C94795BADA55}">
      <dsp:nvSpPr>
        <dsp:cNvPr id="0" name=""/>
        <dsp:cNvSpPr/>
      </dsp:nvSpPr>
      <dsp:spPr>
        <a:xfrm>
          <a:off x="4077545" y="137698"/>
          <a:ext cx="1252967" cy="97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2195E-FC45-D349-B410-D948B91B1C91}">
      <dsp:nvSpPr>
        <dsp:cNvPr id="0" name=""/>
        <dsp:cNvSpPr/>
      </dsp:nvSpPr>
      <dsp:spPr>
        <a:xfrm rot="5400000">
          <a:off x="5002661" y="2516142"/>
          <a:ext cx="1023371" cy="11650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8D891-AAA3-754D-BABB-2F5DF07F1838}">
      <dsp:nvSpPr>
        <dsp:cNvPr id="0" name=""/>
        <dsp:cNvSpPr/>
      </dsp:nvSpPr>
      <dsp:spPr>
        <a:xfrm>
          <a:off x="3783137" y="1377283"/>
          <a:ext cx="1722755" cy="1205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000E20"/>
              </a:solidFill>
              <a:latin typeface="Corbel"/>
              <a:ea typeface="+mn-ea"/>
              <a:cs typeface="+mn-cs"/>
            </a:rPr>
            <a:t>Divisione in «sezioni»</a:t>
          </a:r>
        </a:p>
      </dsp:txBody>
      <dsp:txXfrm>
        <a:off x="3842013" y="1436159"/>
        <a:ext cx="1605003" cy="1088120"/>
      </dsp:txXfrm>
    </dsp:sp>
    <dsp:sp modelId="{548B5B56-ED72-2249-9227-FA2837925188}">
      <dsp:nvSpPr>
        <dsp:cNvPr id="0" name=""/>
        <dsp:cNvSpPr/>
      </dsp:nvSpPr>
      <dsp:spPr>
        <a:xfrm>
          <a:off x="5505893" y="1492291"/>
          <a:ext cx="1252967" cy="97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34F11-6475-DD4B-852C-3947930403E5}">
      <dsp:nvSpPr>
        <dsp:cNvPr id="0" name=""/>
        <dsp:cNvSpPr/>
      </dsp:nvSpPr>
      <dsp:spPr>
        <a:xfrm>
          <a:off x="6159878" y="2736302"/>
          <a:ext cx="1722755" cy="1205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000E20"/>
              </a:solidFill>
              <a:latin typeface="Corbel"/>
              <a:ea typeface="+mn-ea"/>
              <a:cs typeface="+mn-cs"/>
            </a:rPr>
            <a:t>Divisione ulteriore</a:t>
          </a:r>
        </a:p>
      </dsp:txBody>
      <dsp:txXfrm>
        <a:off x="6218754" y="2795178"/>
        <a:ext cx="1605003" cy="108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FF075A9-79FD-4C25-8CB4-4C1C7B73C8A9}" type="datetime1">
              <a:rPr lang="it-IT" smtClean="0"/>
              <a:pPr algn="r" rtl="0"/>
              <a:t>14/01/21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CDC68C7-8623-4451-B071-5021073ABB13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Non dire troppo su di 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51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FORMA&gt;DIM&gt;RESTO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891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01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A157AA-52B0-4F49-B3D4-496D41D1B509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CA2BFF-AAA8-41C8-A69D-80CC7249AD61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492DBE-BBC3-4A28-A909-35593DADC5C7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C4CE4E-6BDC-4433-87C5-0DA27E562036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39D2C5AA-0DA3-4C59-A655-F19CFD772404}" type="datetime1">
              <a:rPr lang="it-IT" smtClean="0"/>
              <a:pPr/>
              <a:t>14/01/21</a:t>
            </a:fld>
            <a:r>
              <a:rPr lang="it-IT" dirty="0"/>
              <a:t>​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4477D747-ABC6-40AC-BC57-34748F6F8724}" type="datetime1">
              <a:rPr lang="it-IT" smtClean="0"/>
              <a:pPr/>
              <a:t>14/01/21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DDA3C6-2C05-43C6-8484-28141B203A86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9ACCD4-0230-4FDA-A408-AA7014F12B43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5BD336-A561-42D4-B53C-C768C8AFC1F4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98978-DDCB-4322-90DA-759B156EAB4D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DE53-CDF8-4A6F-B68E-C9BDF459CFED}" type="datetime1">
              <a:rPr lang="it-IT" smtClean="0"/>
              <a:pPr/>
              <a:t>14/01/21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413574" cy="2895600"/>
          </a:xfrm>
        </p:spPr>
        <p:txBody>
          <a:bodyPr rtlCol="0"/>
          <a:lstStyle/>
          <a:p>
            <a:pPr rtl="0"/>
            <a:r>
              <a:rPr lang="it" dirty="0"/>
              <a:t>GeneratoreLabirinti2D</a:t>
            </a:r>
            <a:endParaRPr lang="en-US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227268" y="4724400"/>
            <a:ext cx="8229600" cy="500608"/>
          </a:xfrm>
        </p:spPr>
        <p:txBody>
          <a:bodyPr rtlCol="0"/>
          <a:lstStyle/>
          <a:p>
            <a:pPr rtl="0"/>
            <a:r>
              <a:rPr lang="it" dirty="0"/>
              <a:t>Progetto di informatica 2020-2021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Progettazione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I flussi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0489FB-7909-5844-848E-3B26F3C0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208302"/>
            <a:ext cx="5915656" cy="65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In generale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9DFE31-29BA-5B4B-A13B-ED5AB3C18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" y="1844824"/>
            <a:ext cx="12001309" cy="8745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6D7FE4-EFD6-E24C-9B48-837C76C8898F}"/>
              </a:ext>
            </a:extLst>
          </p:cNvPr>
          <p:cNvSpPr txBox="1"/>
          <p:nvPr/>
        </p:nvSpPr>
        <p:spPr>
          <a:xfrm>
            <a:off x="4798479" y="2992758"/>
            <a:ext cx="2591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b="1" dirty="0">
                <a:solidFill>
                  <a:srgbClr val="FF0000"/>
                </a:solidFill>
              </a:rPr>
              <a:t>PROBLEMATICHE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0C2BBA-C797-A54D-8791-4341A125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820" y="3429001"/>
            <a:ext cx="6624522" cy="1584176"/>
          </a:xfrm>
        </p:spPr>
        <p:txBody>
          <a:bodyPr rtlCol="0">
            <a:normAutofit/>
          </a:bodyPr>
          <a:lstStyle/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Gestione del tempo non ottimale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Mancato recupero dalle assenze</a:t>
            </a:r>
          </a:p>
          <a:p>
            <a:pPr marL="0" indent="0" rtl="0">
              <a:buNone/>
            </a:pPr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Struttura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340CC2-668D-CC47-83F3-46F773AB1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615950"/>
            <a:ext cx="5397500" cy="5626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5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 - 1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Gestione dei parametri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lvl="1"/>
            <a:r>
              <a:rPr lang="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File: Controls.js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Ottenimento parametri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Validazione sulla forma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Possibilità di creare un dictionary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True o False</a:t>
            </a:r>
          </a:p>
          <a:p>
            <a:pPr rtl="0"/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8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 - 2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Controllo dei parametri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lvl="1"/>
            <a:r>
              <a:rPr lang="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File: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CheckParam.js</a:t>
            </a:r>
            <a:r>
              <a:rPr lang="it-CH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Dipende dalla funzione precedente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Validazione sul contenuto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Istruzioni in caso di errore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True o False</a:t>
            </a:r>
            <a:endParaRPr lang="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 – 3.1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Preparazione alla generazione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lvl="1"/>
            <a:r>
              <a:rPr lang="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File: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maze.js</a:t>
            </a:r>
            <a:r>
              <a:rPr lang="it-CH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Modifica dei parametri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Creazione della Canvas</a:t>
            </a:r>
          </a:p>
          <a:p>
            <a:pPr lvl="2"/>
            <a:r>
              <a:rPr lang="it" sz="2200" dirty="0">
                <a:latin typeface="Calibri" panose="020F0502020204030204" pitchFamily="34" charset="0"/>
                <a:cs typeface="Calibri" panose="020F0502020204030204" pitchFamily="34" charset="0"/>
              </a:rPr>
              <a:t>Modifica del seed</a:t>
            </a:r>
          </a:p>
          <a:p>
            <a:pPr rtl="0"/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 – 3.2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Passaggio ai metodi specifici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lvl="1"/>
            <a:r>
              <a:rPr lang="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File: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maze.js</a:t>
            </a:r>
            <a:r>
              <a:rPr lang="it-CH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buNone/>
            </a:pPr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286D236-E1CE-2D4B-8506-950F32E0D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500469"/>
              </p:ext>
            </p:extLst>
          </p:nvPr>
        </p:nvGraphicFramePr>
        <p:xfrm>
          <a:off x="1197868" y="2348880"/>
          <a:ext cx="9289031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8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 – 3.3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Definizione dei «bordi»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lvl="1"/>
            <a:r>
              <a:rPr lang="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File: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maze.js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CH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CH" sz="2400" dirty="0">
                <a:latin typeface="Calibri" panose="020F0502020204030204" pitchFamily="34" charset="0"/>
                <a:cs typeface="Calibri" panose="020F0502020204030204" pitchFamily="34" charset="0"/>
              </a:rPr>
              <a:t>Basata sul seed</a:t>
            </a:r>
          </a:p>
          <a:p>
            <a:pPr lvl="1"/>
            <a:r>
              <a:rPr lang="it-CH" sz="2400" dirty="0">
                <a:latin typeface="Calibri" panose="020F0502020204030204" pitchFamily="34" charset="0"/>
                <a:cs typeface="Calibri" panose="020F0502020204030204" pitchFamily="34" charset="0"/>
              </a:rPr>
              <a:t>Calcolo sempre uguale</a:t>
            </a:r>
          </a:p>
          <a:p>
            <a:pPr lvl="1"/>
            <a:endParaRPr lang="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buNone/>
            </a:pPr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E99D8E-AB6F-E045-A441-24418D64C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30" b="24686"/>
          <a:stretch/>
        </p:blipFill>
        <p:spPr>
          <a:xfrm>
            <a:off x="1773932" y="3407634"/>
            <a:ext cx="7158009" cy="11734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67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Implementazione – 4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Salvataggio dei parametri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lvl="1"/>
            <a:r>
              <a:rPr lang="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File: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saving.js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Ottenimento del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dictonary</a:t>
            </a:r>
            <a:endParaRPr lang="it-IT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Conversione in formato json</a:t>
            </a:r>
          </a:p>
          <a:p>
            <a:pPr lvl="2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Inserimento in un </a:t>
            </a:r>
            <a:r>
              <a:rPr lang="it-IT" sz="2200" i="1" dirty="0">
                <a:latin typeface="Calibri" panose="020F0502020204030204" pitchFamily="34" charset="0"/>
                <a:cs typeface="Calibri" panose="020F0502020204030204" pitchFamily="34" charset="0"/>
              </a:rPr>
              <a:t>blob</a:t>
            </a:r>
          </a:p>
          <a:p>
            <a:pPr lvl="2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  <a:p>
            <a:pPr marL="463550" lvl="2" indent="0">
              <a:buNone/>
            </a:pP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1775" lvl="1" indent="0">
              <a:buNone/>
            </a:pPr>
            <a:endParaRPr lang="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buNone/>
            </a:pPr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Test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In genrale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BB45C5-A250-BB41-8504-BE50623B5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6" y="1845359"/>
            <a:ext cx="11616332" cy="107958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17BA10E-BA00-8041-AA92-4E706023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246" y="3140968"/>
            <a:ext cx="10776718" cy="3094857"/>
          </a:xfrm>
        </p:spPr>
        <p:txBody>
          <a:bodyPr rtlCol="0">
            <a:normAutofit/>
          </a:bodyPr>
          <a:lstStyle/>
          <a:p>
            <a:pPr lvl="1"/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Simulare un utente</a:t>
            </a:r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12803" y="488268"/>
            <a:ext cx="9334137" cy="924508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/>
              <a:t>Indice</a:t>
            </a:r>
            <a:endParaRPr lang="en-US" sz="4400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12803" y="1611487"/>
            <a:ext cx="9134391" cy="4679032"/>
          </a:xfrm>
        </p:spPr>
        <p:txBody>
          <a:bodyPr rtlCol="0"/>
          <a:lstStyle/>
          <a:p>
            <a:pPr rtl="0"/>
            <a:r>
              <a:rPr lang="it" dirty="0"/>
              <a:t>Introduzione</a:t>
            </a:r>
          </a:p>
          <a:p>
            <a:pPr rtl="0"/>
            <a:r>
              <a:rPr lang="it" dirty="0"/>
              <a:t>Analisi</a:t>
            </a:r>
          </a:p>
          <a:p>
            <a:pPr rtl="0"/>
            <a:r>
              <a:rPr lang="it" dirty="0"/>
              <a:t>Progettazione</a:t>
            </a:r>
          </a:p>
          <a:p>
            <a:pPr rtl="0"/>
            <a:r>
              <a:rPr lang="it" dirty="0"/>
              <a:t>Implementazione</a:t>
            </a:r>
          </a:p>
          <a:p>
            <a:pPr rtl="0"/>
            <a:r>
              <a:rPr lang="it-CH" dirty="0"/>
              <a:t>T</a:t>
            </a:r>
            <a:r>
              <a:rPr lang="it" dirty="0"/>
              <a:t>est</a:t>
            </a:r>
          </a:p>
          <a:p>
            <a:pPr rtl="0"/>
            <a:r>
              <a:rPr lang="it" dirty="0"/>
              <a:t>C0nclusioni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400" dirty="0"/>
              <a:t>Conclusioni</a:t>
            </a:r>
            <a:endParaRPr lang="en-US" sz="4400" dirty="0">
              <a:solidFill>
                <a:srgbClr val="00C5F0"/>
              </a:solidFill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D191E3D-9841-3548-A8C4-6C54E597F991}"/>
              </a:ext>
            </a:extLst>
          </p:cNvPr>
          <p:cNvSpPr txBox="1">
            <a:spLocks/>
          </p:cNvSpPr>
          <p:nvPr/>
        </p:nvSpPr>
        <p:spPr>
          <a:xfrm>
            <a:off x="4496680" y="2743200"/>
            <a:ext cx="319546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" sz="4400" dirty="0">
                <a:solidFill>
                  <a:srgbClr val="00C5F0"/>
                </a:solidFill>
              </a:rPr>
              <a:t>Grazie per l’attenzione</a:t>
            </a:r>
            <a:endParaRPr lang="en-US" sz="4400" dirty="0">
              <a:solidFill>
                <a:srgbClr val="00C5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" sz="4000" dirty="0"/>
              <a:t>Introduzione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Su di me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it" sz="2800" dirty="0"/>
          </a:p>
          <a:p>
            <a:pPr marL="0" indent="0" algn="ctr" rtl="0">
              <a:buNone/>
            </a:pPr>
            <a:endParaRPr lang="it" sz="2800" dirty="0"/>
          </a:p>
          <a:p>
            <a:pPr marL="0" indent="0" algn="ctr" rtl="0">
              <a:buNone/>
            </a:pPr>
            <a:r>
              <a:rPr lang="it" sz="2800" dirty="0"/>
              <a:t>Michea Colautti</a:t>
            </a:r>
          </a:p>
          <a:p>
            <a:pPr marL="0" indent="0" algn="ctr" rtl="0">
              <a:buNone/>
            </a:pPr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I3AC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" sz="4000" dirty="0"/>
              <a:t>Introduzione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Il progetto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rtl="0"/>
            <a:r>
              <a:rPr lang="it" sz="2800" dirty="0"/>
              <a:t>GeneratoreDiLabirinti2D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Linguaggio libero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Dal 01.09.20 al 17.12.20</a:t>
            </a:r>
          </a:p>
        </p:txBody>
      </p:sp>
    </p:spTree>
    <p:extLst>
      <p:ext uri="{BB962C8B-B14F-4D97-AF65-F5344CB8AC3E}">
        <p14:creationId xmlns:p14="http://schemas.microsoft.com/office/powerpoint/2010/main" val="22184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Introduzione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Lo scopo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Realizzare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Presentare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Documentare</a:t>
            </a:r>
          </a:p>
          <a:p>
            <a:pPr rtl="0"/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Analisi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In generale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54B1B3-20EF-7F4B-81F1-40724C1B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48880"/>
            <a:ext cx="9718503" cy="13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Analisi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Requisiti principali</a:t>
            </a:r>
            <a:endParaRPr lang="en-US" sz="4000" dirty="0">
              <a:solidFill>
                <a:srgbClr val="00C5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558183" cy="4114800"/>
          </a:xfrm>
        </p:spPr>
        <p:txBody>
          <a:bodyPr rtlCol="0">
            <a:normAutofit/>
          </a:bodyPr>
          <a:lstStyle/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Browser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Controllo utente (form)</a:t>
            </a:r>
          </a:p>
          <a:p>
            <a:pPr rtl="0"/>
            <a:r>
              <a:rPr lang="it" sz="2800" dirty="0">
                <a:latin typeface="Calibri" panose="020F0502020204030204" pitchFamily="34" charset="0"/>
                <a:cs typeface="Calibri" panose="020F0502020204030204" pitchFamily="34" charset="0"/>
              </a:rPr>
              <a:t>Algoritmo di generazione</a:t>
            </a:r>
          </a:p>
          <a:p>
            <a:pPr rtl="0"/>
            <a:endParaRPr lang="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Progettazione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In generale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8BFD6E-96B2-D64D-B50D-7530EE25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179010"/>
            <a:ext cx="9173151" cy="24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" sz="4000" dirty="0"/>
              <a:t>Progettazione</a:t>
            </a:r>
            <a:br>
              <a:rPr lang="it" sz="4000" dirty="0"/>
            </a:br>
            <a:r>
              <a:rPr lang="it" sz="3200" dirty="0">
                <a:solidFill>
                  <a:srgbClr val="00C5F0"/>
                </a:solidFill>
              </a:rPr>
              <a:t>La GUI</a:t>
            </a:r>
            <a:endParaRPr lang="en-US" sz="4000" dirty="0">
              <a:solidFill>
                <a:srgbClr val="00C5F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A5180F-AF6D-D040-820C-2C09FFF6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" y="2177049"/>
            <a:ext cx="11927060" cy="25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u digitale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5_TF02895261_TF02895261.potx" id="{E5890FEB-C08F-4B20-AFC8-EDED03211146}" vid="{8B73CB74-F9A9-47B8-B72A-01F97D003923}"/>
    </a:ext>
  </a:extLst>
</a:theme>
</file>

<file path=ppt/theme/theme2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Tunnel blu digitale 16x9</Template>
  <TotalTime>339</TotalTime>
  <Words>252</Words>
  <Application>Microsoft Macintosh PowerPoint</Application>
  <PresentationFormat>Personalizzato</PresentationFormat>
  <Paragraphs>78</Paragraphs>
  <Slides>20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Tunnel blu digitale 16x9</vt:lpstr>
      <vt:lpstr>GeneratoreLabirinti2D</vt:lpstr>
      <vt:lpstr>Indice</vt:lpstr>
      <vt:lpstr>Introduzione Su di me</vt:lpstr>
      <vt:lpstr>Introduzione Il progetto</vt:lpstr>
      <vt:lpstr>Introduzione Lo scopo</vt:lpstr>
      <vt:lpstr>Analisi In generale</vt:lpstr>
      <vt:lpstr>Analisi Requisiti principali</vt:lpstr>
      <vt:lpstr>Progettazione In generale</vt:lpstr>
      <vt:lpstr>Progettazione La GUI</vt:lpstr>
      <vt:lpstr>Progettazione I flussi</vt:lpstr>
      <vt:lpstr>Implementazione In generale</vt:lpstr>
      <vt:lpstr>Implementazione Struttura</vt:lpstr>
      <vt:lpstr>Implementazione - 1 Gestione dei parametri</vt:lpstr>
      <vt:lpstr>Implementazione - 2 Controllo dei parametri</vt:lpstr>
      <vt:lpstr>Implementazione – 3.1 Preparazione alla generazione</vt:lpstr>
      <vt:lpstr>Implementazione – 3.2 Passaggio ai metodi specifici</vt:lpstr>
      <vt:lpstr>Implementazione – 3.3 Definizione dei «bordi»</vt:lpstr>
      <vt:lpstr>Implementazione – 4 Salvataggio dei parametri</vt:lpstr>
      <vt:lpstr>Test In genrale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GeneratoreLabirinti2D</dc:title>
  <dc:creator>Colautti Michea (ALLIEVO)</dc:creator>
  <cp:lastModifiedBy>Colautti Michea (ALLIEVO)</cp:lastModifiedBy>
  <cp:revision>29</cp:revision>
  <dcterms:created xsi:type="dcterms:W3CDTF">2021-01-07T12:54:57Z</dcterms:created>
  <dcterms:modified xsi:type="dcterms:W3CDTF">2021-01-14T08:35:14Z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