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>
      <p:cViewPr varScale="1">
        <p:scale>
          <a:sx n="93" d="100"/>
          <a:sy n="93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87570-AB6D-B282-F6A5-60A6701B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460AFC-7BEE-318E-C6F8-C83C4A9C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D3C73D-D6F6-63C2-2E60-23939888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EED563-ABC0-7333-EE2B-B67D9D42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0A93C5-ADDF-B01B-4E38-B9A4038D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95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7C163-C597-63C4-B2E9-F2FC8555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F85141-7CE8-6197-4642-C3CE0C4C9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6F536-960B-C124-5687-10A4A714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77BB55-EB09-0524-1C90-3816CBB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3BF90E-ACA7-4452-798C-2AA28684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64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2913C4-F332-9AC3-18CD-7DA001D90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C8E325-3D67-D711-BC83-C9D6F1578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5B053B-DA93-6ABB-7402-4728F7E4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CF99C-5C83-6F08-3290-E02AB997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10588F-0B6B-D27A-77B7-21635C9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3E3CB-F73E-58DC-C948-B37CA360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BAEB87-E306-72F3-9953-BD80D43C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1DFCE7-35D4-EAC0-E0F3-0ECC40EA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C51E4-05ED-DC0F-568E-B3EB99B6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41ECBB-FC39-8DB5-7CB3-1883419E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6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331339-F610-2569-65FB-4BBFBC8E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FFFBCB-5B00-BCD3-A5F5-62DDC10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A21B7A-6A72-5486-6843-C213A804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08C96A-6A82-1186-D6EA-6CC4E81E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2041AA-F2E9-FFF4-9D03-503B51CF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89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91BFA-999A-A878-FC2C-E0BB73EA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53DE1E-3D33-715B-55D5-A7B40F7A4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FF4493-C23C-4906-6265-B768D31D6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E2F61-680B-8ED0-87F7-00CA0074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EDEC6-B32B-923D-57F8-8CD1778B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832B10-7C81-52B8-BB49-A99E0250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65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145F9-D4E2-4246-A138-990C6336A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9A6E8A-10B3-0F0A-A7E0-D91B06324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82F2B0-095A-C8AF-39C7-0A604B94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68CF35-7D62-852D-B7CD-D0ABB0FD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972D641-2746-F172-74A4-F5F7E960D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918C6B-39AC-A3DC-12C0-5F10B959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394F82-5C80-B954-4B10-4AE13CD8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310442C-0899-E148-1552-337B2498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40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42A66E-7150-5C5B-038F-E6CB4B5B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BAAB64-3084-0521-450B-3AB1340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6D9D093-9F9C-D86B-2E88-047E586E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EF90F5C-7613-A980-8457-D5A21014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2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51C58BD-369A-243B-DFE7-A7C59B9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2BFF9C1-2396-2722-CCE0-D51946DD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6AAAEA-B142-D615-4EF9-B4A84CBB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04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52A12-EE5C-F65D-FBAB-063B7368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E31815-6419-C3C9-FDB7-1A02AE061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38E123-AB3F-10C5-F717-0891BB8C8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52E774-15B2-5DA1-D3DC-6F495729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11A82C-92C9-6416-557D-03755456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037E50-4169-92C2-21D4-CF573F6D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65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57D89-6F59-520E-1BC4-00CDE3D7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B2C16F-1654-4E0D-915B-9FE0A415A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11571-3817-EA3B-9BE4-168E17FF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339CA0-69D8-9726-3B86-3C3D5394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C22602-BCE9-AF91-DAF9-E32AE259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41462B-7238-E868-9A73-CEA9CBB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373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41D6D07-777E-E4C5-D8DA-00655257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97CFD0-84E8-01E5-CAC1-1A7E73FC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AB1956-F2DE-308F-874B-50336833B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2CFA0-2408-5F48-89D5-F2C51E05360F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B5934D-63DE-B1A1-1637-C84FD9627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1ABE97-2C69-A5C5-5AA9-C0BA575D6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2790E-9921-2049-BF78-44EB0D9B8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6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1E268A-C4E0-D016-A603-D09DD3D55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70CA5E-4A28-850B-DA40-CF087047F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635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</cp:revision>
  <dcterms:created xsi:type="dcterms:W3CDTF">2025-02-21T16:45:08Z</dcterms:created>
  <dcterms:modified xsi:type="dcterms:W3CDTF">2025-02-21T16:45:46Z</dcterms:modified>
</cp:coreProperties>
</file>