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6" r:id="rId3"/>
    <p:sldId id="271" r:id="rId4"/>
    <p:sldId id="277" r:id="rId5"/>
    <p:sldId id="272" r:id="rId6"/>
    <p:sldId id="273" r:id="rId7"/>
    <p:sldId id="275" r:id="rId8"/>
    <p:sldId id="276" r:id="rId9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 autoAdjust="0"/>
    <p:restoredTop sz="94630" autoAdjust="0"/>
  </p:normalViewPr>
  <p:slideViewPr>
    <p:cSldViewPr>
      <p:cViewPr>
        <p:scale>
          <a:sx n="168" d="100"/>
          <a:sy n="168" d="100"/>
        </p:scale>
        <p:origin x="24" y="-2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16/03/25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Julian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9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Julian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80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17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36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Julian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78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Julian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125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60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63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b="1" dirty="0"/>
              <a:t>Movie Stat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Michea Colautti</a:t>
            </a:r>
          </a:p>
          <a:p>
            <a:r>
              <a:rPr lang="it-IT" dirty="0"/>
              <a:t>Julian Cummaudo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Ingegneria Software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2025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>
          <a:xfrm>
            <a:off x="339114" y="6381328"/>
            <a:ext cx="2520280" cy="216024"/>
          </a:xfrm>
        </p:spPr>
        <p:txBody>
          <a:bodyPr/>
          <a:lstStyle/>
          <a:p>
            <a:r>
              <a:rPr lang="it-IT" dirty="0"/>
              <a:t>17.03.2025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>
          <a:xfrm>
            <a:off x="339114" y="6165304"/>
            <a:ext cx="2520280" cy="144016"/>
          </a:xfrm>
        </p:spPr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Informazioni generali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Struttura dei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Funzioni principali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Conclusioni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Indice</a:t>
            </a:r>
            <a:endParaRPr lang="it-IT" sz="3200" b="1" dirty="0"/>
          </a:p>
        </p:txBody>
      </p:sp>
      <p:sp>
        <p:nvSpPr>
          <p:cNvPr id="4" name="Rettangolo 3"/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09B86-34FC-9038-2105-1D82949C5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9D861A5-97AB-C60D-AB04-DA7C2493F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Sviluppo su </a:t>
            </a:r>
            <a:r>
              <a:rPr lang="it-IT" sz="1800" b="1" dirty="0" err="1"/>
              <a:t>IntelliJIdea</a:t>
            </a: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Utilizzo di </a:t>
            </a:r>
            <a:r>
              <a:rPr lang="it-IT" sz="1800" b="1" dirty="0" err="1"/>
              <a:t>Git</a:t>
            </a: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Divisione delle funzioni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Revisione assieme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5281D6-87C7-C4BC-36C6-822C0818F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Informazioni generali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3E17349-8E41-769D-56B6-ADA068AE808E}"/>
              </a:ext>
            </a:extLst>
          </p:cNvPr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77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3990F-6AD4-5F98-0775-CF1B6E823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DAFE23F-F193-09DB-631C-E66092CC23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 err="1"/>
              <a:t>CsvTool</a:t>
            </a:r>
            <a:endParaRPr lang="it-IT" sz="1800" b="1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it-IT" sz="1800" dirty="0"/>
              <a:t>Leggere e scrivere un file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Movie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/>
              <a:t>Classe che rappresenta un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 err="1"/>
              <a:t>MovieStat</a:t>
            </a:r>
            <a:endParaRPr lang="it-IT" sz="1800" b="1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/>
              <a:t>Avendo una lista di Film, calcolare statistiche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Test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/>
              <a:t>Classe con metodo </a:t>
            </a:r>
            <a:r>
              <a:rPr lang="it-IT" sz="1800" dirty="0" err="1"/>
              <a:t>Main</a:t>
            </a:r>
            <a:endParaRPr lang="it-IT" sz="1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EB006E-5089-4881-A633-BDA4F42B9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Struttura dei file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96BF9D6-3ECC-2960-8FA5-EAEDE680D657}"/>
              </a:ext>
            </a:extLst>
          </p:cNvPr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OPEN </a:t>
            </a:r>
            <a:r>
              <a:rPr lang="it-IT" sz="1600" dirty="0" err="1">
                <a:solidFill>
                  <a:schemeClr val="tx1"/>
                </a:solidFill>
              </a:rPr>
              <a:t>CSVReader</a:t>
            </a:r>
            <a:r>
              <a:rPr lang="it-IT" sz="1600" dirty="0">
                <a:solidFill>
                  <a:schemeClr val="tx1"/>
                </a:solidFill>
              </a:rPr>
              <a:t> with </a:t>
            </a:r>
            <a:r>
              <a:rPr lang="it-IT" sz="1600" dirty="0" err="1">
                <a:solidFill>
                  <a:schemeClr val="tx1"/>
                </a:solidFill>
              </a:rPr>
              <a:t>inputFile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READ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records</a:t>
            </a:r>
            <a:r>
              <a:rPr lang="it-IT" sz="1600" dirty="0">
                <a:solidFill>
                  <a:schemeClr val="tx1"/>
                </a:solidFill>
              </a:rPr>
              <a:t> from CSV </a:t>
            </a:r>
            <a:r>
              <a:rPr lang="it-IT" sz="1600" dirty="0" err="1">
                <a:solidFill>
                  <a:schemeClr val="tx1"/>
                </a:solidFill>
              </a:rPr>
              <a:t>into</a:t>
            </a:r>
            <a:r>
              <a:rPr lang="it-IT" sz="1600" dirty="0">
                <a:solidFill>
                  <a:schemeClr val="tx1"/>
                </a:solidFill>
              </a:rPr>
              <a:t> a list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FOR </a:t>
            </a:r>
            <a:r>
              <a:rPr lang="it-IT" sz="1600" dirty="0" err="1">
                <a:solidFill>
                  <a:schemeClr val="tx1"/>
                </a:solidFill>
              </a:rPr>
              <a:t>each</a:t>
            </a:r>
            <a:r>
              <a:rPr lang="it-IT" sz="1600" dirty="0">
                <a:solidFill>
                  <a:schemeClr val="tx1"/>
                </a:solidFill>
              </a:rPr>
              <a:t> record (</a:t>
            </a:r>
            <a:r>
              <a:rPr lang="it-IT" sz="1600" dirty="0" err="1">
                <a:solidFill>
                  <a:schemeClr val="tx1"/>
                </a:solidFill>
              </a:rPr>
              <a:t>skipping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header</a:t>
            </a:r>
            <a:r>
              <a:rPr lang="it-IT" sz="1600" dirty="0">
                <a:solidFill>
                  <a:schemeClr val="tx1"/>
                </a:solidFill>
              </a:rPr>
              <a:t>)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    SET </a:t>
            </a:r>
            <a:r>
              <a:rPr lang="it-IT" sz="1600" dirty="0" err="1">
                <a:solidFill>
                  <a:schemeClr val="tx1"/>
                </a:solidFill>
              </a:rPr>
              <a:t>row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dirty="0" err="1">
                <a:solidFill>
                  <a:schemeClr val="tx1"/>
                </a:solidFill>
              </a:rPr>
              <a:t>current</a:t>
            </a:r>
            <a:r>
              <a:rPr lang="it-IT" sz="1600" dirty="0">
                <a:solidFill>
                  <a:schemeClr val="tx1"/>
                </a:solidFill>
              </a:rPr>
              <a:t> record</a:t>
            </a:r>
          </a:p>
          <a:p>
            <a:r>
              <a:rPr lang="it-IT" sz="1600" dirty="0">
                <a:solidFill>
                  <a:schemeClr val="tx1"/>
                </a:solidFill>
              </a:rPr>
              <a:t>    IF </a:t>
            </a:r>
            <a:r>
              <a:rPr lang="it-IT" sz="1600" dirty="0" err="1">
                <a:solidFill>
                  <a:schemeClr val="tx1"/>
                </a:solidFill>
              </a:rPr>
              <a:t>row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has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less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than</a:t>
            </a:r>
            <a:r>
              <a:rPr lang="it-IT" sz="1600" dirty="0">
                <a:solidFill>
                  <a:schemeClr val="tx1"/>
                </a:solidFill>
              </a:rPr>
              <a:t> 14 </a:t>
            </a:r>
            <a:r>
              <a:rPr lang="it-IT" sz="1600" dirty="0" err="1">
                <a:solidFill>
                  <a:schemeClr val="tx1"/>
                </a:solidFill>
              </a:rPr>
              <a:t>columns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        CONTINUE to </a:t>
            </a:r>
            <a:r>
              <a:rPr lang="it-IT" sz="1600" dirty="0" err="1">
                <a:solidFill>
                  <a:schemeClr val="tx1"/>
                </a:solidFill>
              </a:rPr>
              <a:t>next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iteration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    ELSE</a:t>
            </a:r>
          </a:p>
          <a:p>
            <a:r>
              <a:rPr lang="it-IT" sz="1600" dirty="0">
                <a:solidFill>
                  <a:schemeClr val="tx1"/>
                </a:solidFill>
              </a:rPr>
              <a:t>         EXTRACT </a:t>
            </a:r>
            <a:r>
              <a:rPr lang="it-IT" sz="1600" dirty="0" err="1">
                <a:solidFill>
                  <a:schemeClr val="tx1"/>
                </a:solidFill>
              </a:rPr>
              <a:t>values</a:t>
            </a:r>
            <a:r>
              <a:rPr lang="it-IT" sz="1600" dirty="0">
                <a:solidFill>
                  <a:schemeClr val="tx1"/>
                </a:solidFill>
              </a:rPr>
              <a:t> from </a:t>
            </a:r>
            <a:r>
              <a:rPr lang="it-IT" sz="1600" dirty="0" err="1">
                <a:solidFill>
                  <a:schemeClr val="tx1"/>
                </a:solidFill>
              </a:rPr>
              <a:t>row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r>
              <a:rPr lang="it-IT" sz="1600" dirty="0">
                <a:solidFill>
                  <a:schemeClr val="tx1"/>
                </a:solidFill>
              </a:rPr>
              <a:t>         PARSE </a:t>
            </a:r>
            <a:r>
              <a:rPr lang="it-IT" sz="1600" dirty="0" err="1">
                <a:solidFill>
                  <a:schemeClr val="tx1"/>
                </a:solidFill>
              </a:rPr>
              <a:t>values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         CREATE new Movie with </a:t>
            </a:r>
            <a:r>
              <a:rPr lang="it-IT" sz="1600" dirty="0" err="1">
                <a:solidFill>
                  <a:schemeClr val="tx1"/>
                </a:solidFill>
              </a:rPr>
              <a:t>values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         ADD movie to movies list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RETURN movies</a:t>
            </a:r>
          </a:p>
        </p:txBody>
      </p:sp>
    </p:spTree>
    <p:extLst>
      <p:ext uri="{BB962C8B-B14F-4D97-AF65-F5344CB8AC3E}">
        <p14:creationId xmlns:p14="http://schemas.microsoft.com/office/powerpoint/2010/main" val="141733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1BA5-44A6-6B86-5D50-5D4E2C14B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561CF14-7098-DA49-7655-A3C4F94CCE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Utilizzo della classe </a:t>
            </a:r>
            <a:r>
              <a:rPr lang="it-IT" sz="1800" b="1" dirty="0" err="1"/>
              <a:t>CSVReader</a:t>
            </a:r>
            <a:endParaRPr lang="it-IT" sz="3200" b="1" dirty="0"/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it-IT" sz="1800" dirty="0"/>
              <a:t>Classe testata e stabile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Percorrere il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Uso di </a:t>
            </a:r>
            <a:r>
              <a:rPr lang="it-IT" sz="1800" b="1" dirty="0" err="1"/>
              <a:t>FileReader</a:t>
            </a: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Estrarre i dati e creare istanza di Movie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50A430-00B9-F2D1-A1D1-AAB99B6037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Leggere un file CSV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49AFE2B-81C8-BEE9-FB93-5C83D47AEEB4}"/>
              </a:ext>
            </a:extLst>
          </p:cNvPr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62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1B8FA-4C72-B89D-2E4B-5186DBF9C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E30355E-F792-0FE3-03A6-5BDFD17168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Aprire il file di </a:t>
            </a:r>
            <a:r>
              <a:rPr lang="it-IT" sz="1800" dirty="0" err="1"/>
              <a:t>config</a:t>
            </a:r>
            <a:r>
              <a:rPr lang="it-IT" sz="1800" dirty="0"/>
              <a:t> con </a:t>
            </a:r>
            <a:r>
              <a:rPr lang="it-IT" sz="1800" dirty="0" err="1"/>
              <a:t>FileInputStream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Ricavare le proprietà, salvare la </a:t>
            </a:r>
            <a:r>
              <a:rPr lang="it-IT" sz="1800" dirty="0" err="1"/>
              <a:t>path</a:t>
            </a:r>
            <a:r>
              <a:rPr lang="it-IT" sz="1800" dirty="0"/>
              <a:t> del file nello stato di </a:t>
            </a:r>
            <a:r>
              <a:rPr lang="it-IT" sz="1800" dirty="0" err="1"/>
              <a:t>CSVTool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CSVWriter</a:t>
            </a:r>
            <a:r>
              <a:rPr lang="it-IT" sz="1800" dirty="0"/>
              <a:t> scrive le intestazioni e i dati da degli array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4E546-4459-FAA9-19C0-802EFF86D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Scrivere un file CSV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08581C0-A20F-6F17-6BD3-239D1995CBA6}"/>
              </a:ext>
            </a:extLst>
          </p:cNvPr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73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A03EA-29DF-7538-F4BB-2EE9CBB9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32883C4-5C20-3334-2EF0-BBDECEDE3D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Metodo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Utilizzo di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endParaRPr lang="it-IT" sz="1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7BB08E-FBB3-5FE0-739E-C34FFB1B21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Creazione delle statistiche</a:t>
            </a:r>
          </a:p>
        </p:txBody>
      </p:sp>
      <p:pic>
        <p:nvPicPr>
          <p:cNvPr id="7" name="Immagine 6" descr="Immagine che contiene testo, Carattere, schermata, algebra&#10;&#10;Il contenuto generato dall'IA potrebbe non essere corretto.">
            <a:extLst>
              <a:ext uri="{FF2B5EF4-FFF2-40B4-BE49-F238E27FC236}">
                <a16:creationId xmlns:a16="http://schemas.microsoft.com/office/drawing/2014/main" id="{7E382E9D-224D-A725-310E-ED14080C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80928"/>
            <a:ext cx="7200400" cy="18129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1BB3A8-6C0E-980C-F86E-D03CB924DE45}"/>
              </a:ext>
            </a:extLst>
          </p:cNvPr>
          <p:cNvSpPr txBox="1"/>
          <p:nvPr/>
        </p:nvSpPr>
        <p:spPr>
          <a:xfrm>
            <a:off x="7779026" y="430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0" name="Immagine 9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AE6E908F-FAF7-68B5-1277-F04981FD3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059787"/>
            <a:ext cx="5842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0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0907F-D977-DAE7-75A3-38E500EB1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DC0CD1B-303A-0F8F-5694-B9DD84DB4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Progetto semplice ma interessante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Discussioni settimanali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E3666-0327-7344-D65F-7F819E30C3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Conclusioni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0411B8-D8F7-C260-FE88-CF1539C8C08C}"/>
              </a:ext>
            </a:extLst>
          </p:cNvPr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673910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128</TotalTime>
  <Words>230</Words>
  <Application>Microsoft Macintosh PowerPoint</Application>
  <PresentationFormat>Presentazione su schermo (4:3)</PresentationFormat>
  <Paragraphs>104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Times New Roman</vt:lpstr>
      <vt:lpstr>PPT_StudentKit_DTI</vt:lpstr>
      <vt:lpstr>Movie Stat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Colautti Michea</cp:lastModifiedBy>
  <cp:revision>14</cp:revision>
  <cp:lastPrinted>2012-05-23T12:47:14Z</cp:lastPrinted>
  <dcterms:created xsi:type="dcterms:W3CDTF">2012-06-06T06:29:02Z</dcterms:created>
  <dcterms:modified xsi:type="dcterms:W3CDTF">2025-03-16T21:08:45Z</dcterms:modified>
</cp:coreProperties>
</file>