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8545-7E9A-9945-B34C-462F1734C10C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690B4-A848-DD40-B319-B8FD806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90B4-A848-DD40-B319-B8FD80670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87122" y="3247543"/>
            <a:ext cx="980813" cy="93705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Gen.</a:t>
            </a:r>
            <a:br>
              <a:rPr lang="en-US" dirty="0" smtClean="0"/>
            </a:b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143864" y="3304590"/>
            <a:ext cx="1097600" cy="822960"/>
          </a:xfrm>
          <a:prstGeom prst="can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Gen.</a:t>
            </a:r>
            <a:br>
              <a:rPr lang="en-US" dirty="0" smtClean="0"/>
            </a:br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667935" y="3716070"/>
            <a:ext cx="475929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13" idx="2"/>
          </p:cNvCxnSpPr>
          <p:nvPr/>
        </p:nvCxnSpPr>
        <p:spPr>
          <a:xfrm flipV="1">
            <a:off x="4692664" y="3059101"/>
            <a:ext cx="0" cy="24548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71087" y="2163146"/>
            <a:ext cx="980813" cy="822960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96778" y="4475234"/>
            <a:ext cx="980813" cy="82296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ClientApp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281184" y="2100943"/>
            <a:ext cx="822960" cy="958158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gen’r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1" idx="1"/>
          </p:cNvCxnSpPr>
          <p:nvPr/>
        </p:nvCxnSpPr>
        <p:spPr>
          <a:xfrm flipV="1">
            <a:off x="5104144" y="2574626"/>
            <a:ext cx="466943" cy="53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23" idx="0"/>
          </p:cNvCxnSpPr>
          <p:nvPr/>
        </p:nvCxnSpPr>
        <p:spPr>
          <a:xfrm>
            <a:off x="6061494" y="2986106"/>
            <a:ext cx="2968" cy="3184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91622" y="3304589"/>
            <a:ext cx="945680" cy="9243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CI/</a:t>
            </a:r>
            <a:r>
              <a:rPr lang="en-US" dirty="0" smtClean="0"/>
              <a:t>CD</a:t>
            </a:r>
            <a:endParaRPr lang="en-US" dirty="0" smtClean="0"/>
          </a:p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Runner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2"/>
            <a:endCxn id="12" idx="0"/>
          </p:cNvCxnSpPr>
          <p:nvPr/>
        </p:nvCxnSpPr>
        <p:spPr>
          <a:xfrm>
            <a:off x="6064462" y="4228952"/>
            <a:ext cx="1422723" cy="2462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4218220" y="4228952"/>
            <a:ext cx="948889" cy="921345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Run results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3" idx="2"/>
            <a:endCxn id="32" idx="4"/>
          </p:cNvCxnSpPr>
          <p:nvPr/>
        </p:nvCxnSpPr>
        <p:spPr>
          <a:xfrm flipH="1">
            <a:off x="5167109" y="4228952"/>
            <a:ext cx="897353" cy="460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45407" y="4662230"/>
            <a:ext cx="1272779" cy="52591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76551" y="4652132"/>
            <a:ext cx="1053327" cy="4633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monitor</a:t>
            </a:r>
          </a:p>
        </p:txBody>
      </p:sp>
      <p:sp>
        <p:nvSpPr>
          <p:cNvPr id="43" name="Can 42"/>
          <p:cNvSpPr/>
          <p:nvPr/>
        </p:nvSpPr>
        <p:spPr>
          <a:xfrm>
            <a:off x="4151164" y="5219878"/>
            <a:ext cx="1083001" cy="644257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43" idx="4"/>
          </p:cNvCxnSpPr>
          <p:nvPr/>
        </p:nvCxnSpPr>
        <p:spPr>
          <a:xfrm flipH="1">
            <a:off x="5234165" y="5115508"/>
            <a:ext cx="869050" cy="42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41" idx="3"/>
          </p:cNvCxnSpPr>
          <p:nvPr/>
        </p:nvCxnSpPr>
        <p:spPr>
          <a:xfrm flipH="1" flipV="1">
            <a:off x="6629878" y="4883820"/>
            <a:ext cx="366900" cy="2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2"/>
            <a:endCxn id="37" idx="3"/>
          </p:cNvCxnSpPr>
          <p:nvPr/>
        </p:nvCxnSpPr>
        <p:spPr>
          <a:xfrm flipH="1">
            <a:off x="3518186" y="4689625"/>
            <a:ext cx="700034" cy="2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37" idx="3"/>
          </p:cNvCxnSpPr>
          <p:nvPr/>
        </p:nvCxnSpPr>
        <p:spPr>
          <a:xfrm flipH="1" flipV="1">
            <a:off x="3518186" y="4925188"/>
            <a:ext cx="632978" cy="61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087605" y="2163146"/>
            <a:ext cx="822960" cy="822960"/>
          </a:xfrm>
          <a:prstGeom prst="can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App.</a:t>
            </a:r>
            <a:br>
              <a:rPr lang="en-US" dirty="0" smtClean="0"/>
            </a:br>
            <a:r>
              <a:rPr lang="en-US" dirty="0" smtClean="0"/>
              <a:t>Spec.</a:t>
            </a:r>
            <a:endParaRPr lang="en-US" dirty="0" smtClean="0"/>
          </a:p>
        </p:txBody>
      </p:sp>
      <p:cxnSp>
        <p:nvCxnSpPr>
          <p:cNvPr id="71" name="Straight Arrow Connector 70"/>
          <p:cNvCxnSpPr>
            <a:stCxn id="70" idx="4"/>
            <a:endCxn id="13" idx="1"/>
          </p:cNvCxnSpPr>
          <p:nvPr/>
        </p:nvCxnSpPr>
        <p:spPr>
          <a:xfrm>
            <a:off x="2910565" y="2574626"/>
            <a:ext cx="1370619" cy="53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4" idx="0"/>
          </p:cNvCxnSpPr>
          <p:nvPr/>
        </p:nvCxnSpPr>
        <p:spPr>
          <a:xfrm>
            <a:off x="2499085" y="2986106"/>
            <a:ext cx="678444" cy="26143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55014" y="2093566"/>
            <a:ext cx="980813" cy="93705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REST</a:t>
            </a:r>
            <a:br>
              <a:rPr lang="en-US" dirty="0" smtClean="0"/>
            </a:br>
            <a:r>
              <a:rPr lang="en-US" dirty="0" smtClean="0"/>
              <a:t>spec</a:t>
            </a:r>
            <a:br>
              <a:rPr lang="en-US" dirty="0" smtClean="0"/>
            </a:br>
            <a:r>
              <a:rPr lang="en-US" dirty="0" smtClean="0"/>
              <a:t>UI/gen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7" idx="3"/>
            <a:endCxn id="70" idx="2"/>
          </p:cNvCxnSpPr>
          <p:nvPr/>
        </p:nvCxnSpPr>
        <p:spPr>
          <a:xfrm>
            <a:off x="1735827" y="2562093"/>
            <a:ext cx="351778" cy="1253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74321" y="2321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V="1">
            <a:off x="2881797" y="4127550"/>
            <a:ext cx="1336423" cy="53468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28985" y="2870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9" name="Straight Arrow Connector 48"/>
          <p:cNvCxnSpPr>
            <a:stCxn id="70" idx="3"/>
          </p:cNvCxnSpPr>
          <p:nvPr/>
        </p:nvCxnSpPr>
        <p:spPr>
          <a:xfrm>
            <a:off x="2499085" y="2986106"/>
            <a:ext cx="0" cy="167612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44395" y="29078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13" idx="1"/>
            <a:endCxn id="4" idx="0"/>
          </p:cNvCxnSpPr>
          <p:nvPr/>
        </p:nvCxnSpPr>
        <p:spPr>
          <a:xfrm flipH="1">
            <a:off x="3177529" y="2580022"/>
            <a:ext cx="1103655" cy="667521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0" idx="1"/>
            <a:endCxn id="12" idx="0"/>
          </p:cNvCxnSpPr>
          <p:nvPr/>
        </p:nvCxnSpPr>
        <p:spPr>
          <a:xfrm rot="16200000" flipH="1">
            <a:off x="3837091" y="825140"/>
            <a:ext cx="2312088" cy="4988100"/>
          </a:xfrm>
          <a:prstGeom prst="bentConnector3">
            <a:avLst>
              <a:gd name="adj1" fmla="val -9887"/>
            </a:avLst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9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23" grpId="0" animBg="1"/>
      <p:bldP spid="32" grpId="0" animBg="1"/>
      <p:bldP spid="37" grpId="0" animBg="1"/>
      <p:bldP spid="41" grpId="0" animBg="1"/>
      <p:bldP spid="43" grpId="0" animBg="1"/>
      <p:bldP spid="70" grpId="0" animBg="1"/>
      <p:bldP spid="87" grpId="0" animBg="1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625</TotalTime>
  <Words>22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43</cp:revision>
  <dcterms:created xsi:type="dcterms:W3CDTF">2016-04-04T23:55:52Z</dcterms:created>
  <dcterms:modified xsi:type="dcterms:W3CDTF">2016-04-05T11:05:37Z</dcterms:modified>
</cp:coreProperties>
</file>