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57EDD4-073B-82A5-7369-97274449DD1A}" v="167" dt="2024-04-03T04:16:14.170"/>
    <p1510:client id="{F84130F7-785E-59E0-548D-2BDEAB9B578D}" v="26" dt="2024-04-03T05:01:26.329"/>
    <p1510:client id="{FB1E78D1-D6C2-8B04-BB4E-9AF3E47C6C62}" v="5" dt="2024-04-03T04:24:11.364"/>
    <p1510:client id="{FD287393-D200-599F-9819-D765ADEDCEF0}" v="570" dt="2024-04-02T17:23:26.5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600" y="-10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US" smtClean="0">
                <a:cs typeface="Times New Roman"/>
              </a:rPr>
              <a:t>M.MICHEAL MITHRA</a:t>
            </a:r>
            <a:r>
              <a:rPr lang="en-US" dirty="0">
                <a:cs typeface="Times New Roman"/>
              </a:rPr>
              <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a16="http://schemas.microsoft.com/office/drawing/2014/main" xmlns=""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a16="http://schemas.microsoft.com/office/drawing/2014/main" xmlns=""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a16="http://schemas.microsoft.com/office/drawing/2014/main" xmlns=""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p14="http://schemas.microsoft.com/office/powerpoint/2010/main" xmlns=""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p14="http://schemas.microsoft.com/office/powerpoint/2010/main" xmlns=""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a16="http://schemas.microsoft.com/office/drawing/2014/main" xmlns=""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a16="http://schemas.microsoft.com/office/drawing/2014/main" xmlns=""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a16="http://schemas.microsoft.com/office/drawing/2014/main" xmlns=""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a16="http://schemas.microsoft.com/office/drawing/2014/main" xmlns=""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a16="http://schemas.microsoft.com/office/drawing/2014/main" xmlns=""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a16="http://schemas.microsoft.com/office/drawing/2014/main" xmlns=""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a16="http://schemas.microsoft.com/office/drawing/2014/main" xmlns=""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a16="http://schemas.microsoft.com/office/drawing/2014/main" xmlns=""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a16="http://schemas.microsoft.com/office/drawing/2014/main" xmlns=""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a16="http://schemas.microsoft.com/office/drawing/2014/main" xmlns=""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a16="http://schemas.microsoft.com/office/drawing/2014/main" xmlns=""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662</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M.MICHEAL MITHRA Computer Science and Engineering St. Mother Theresa Engineering College</vt:lpstr>
      <vt:lpstr>AGENDA</vt:lpstr>
      <vt:lpstr>PROBLEM STATEMENT</vt:lpstr>
      <vt:lpstr>PROPOSED SOLUTION</vt:lpstr>
      <vt:lpstr>SYSTEM APPROACH</vt:lpstr>
      <vt:lpstr>ALGORITHEM &amp; DEPLOYMENT</vt:lpstr>
      <vt:lpstr>RESULT</vt:lpstr>
      <vt:lpstr>Slide 8</vt:lpstr>
      <vt:lpstr>FUTURE SCOPE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SMTEC</dc:creator>
  <cp:lastModifiedBy>SMTEC</cp:lastModifiedBy>
  <cp:revision>237</cp:revision>
  <dcterms:created xsi:type="dcterms:W3CDTF">2024-04-02T15:09:33Z</dcterms:created>
  <dcterms:modified xsi:type="dcterms:W3CDTF">2024-04-03T06:06:20Z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