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57FB-BB5A-4A72-9A13-54A0D1BD46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3D54-86EE-4B70-AE6F-1304269E2D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第十次作业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3711"/>
          <a:stretch>
            <a:fillRect/>
          </a:stretch>
        </p:blipFill>
        <p:spPr bwMode="auto">
          <a:xfrm>
            <a:off x="417194" y="494823"/>
            <a:ext cx="11304906" cy="88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2"/>
          <a:stretch>
            <a:fillRect/>
          </a:stretch>
        </p:blipFill>
        <p:spPr bwMode="auto">
          <a:xfrm>
            <a:off x="123190" y="1685924"/>
            <a:ext cx="9274810" cy="457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b="6358"/>
          <a:stretch>
            <a:fillRect/>
          </a:stretch>
        </p:blipFill>
        <p:spPr bwMode="auto">
          <a:xfrm>
            <a:off x="7534274" y="2442208"/>
            <a:ext cx="4086226" cy="232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5291" y="212724"/>
            <a:ext cx="9825409" cy="6353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2244" y="262254"/>
            <a:ext cx="5892800" cy="956946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44" y="1323626"/>
            <a:ext cx="10785856" cy="456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354" y="337256"/>
            <a:ext cx="11268246" cy="62286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" y="320674"/>
            <a:ext cx="10771823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77" y="2100243"/>
            <a:ext cx="10771823" cy="32845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" y="320674"/>
            <a:ext cx="10771823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276" y="1766035"/>
            <a:ext cx="10086023" cy="3529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271" y="232524"/>
            <a:ext cx="9036229" cy="230886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2271" y="2666252"/>
            <a:ext cx="9493429" cy="3959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124" y="130174"/>
            <a:ext cx="6340475" cy="746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8124" y="106305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(E2)</a:t>
            </a:r>
            <a:r>
              <a:rPr lang="zh-CN" altLang="en-US" sz="3200" dirty="0"/>
              <a:t>恒真</a:t>
            </a:r>
            <a:r>
              <a:rPr lang="zh-CN" altLang="zh-CN" sz="3200" dirty="0"/>
              <a:t>：没有函数符号，</a:t>
            </a:r>
            <a:r>
              <a:rPr lang="zh-CN" altLang="en-US" sz="3200" dirty="0"/>
              <a:t>是对的</a:t>
            </a:r>
            <a:endParaRPr lang="zh-CN" altLang="zh-CN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" y="1834574"/>
            <a:ext cx="11653324" cy="743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2817" y="2782669"/>
            <a:ext cx="242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错误示例：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92817" y="3590432"/>
            <a:ext cx="10454583" cy="28484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第十次作业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第十次作业</dc:title>
  <dc:creator>雷 婷</dc:creator>
  <cp:lastModifiedBy>Hope</cp:lastModifiedBy>
  <cp:revision>8</cp:revision>
  <dcterms:created xsi:type="dcterms:W3CDTF">2020-06-03T14:16:00Z</dcterms:created>
  <dcterms:modified xsi:type="dcterms:W3CDTF">2020-09-09T09:55:41Z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