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60" r:id="rId7"/>
    <p:sldId id="265" r:id="rId8"/>
    <p:sldId id="259" r:id="rId9"/>
    <p:sldId id="266" r:id="rId10"/>
    <p:sldId id="261" r:id="rId11"/>
    <p:sldId id="262" r:id="rId12"/>
    <p:sldId id="268" r:id="rId13"/>
    <p:sldId id="267" r:id="rId14"/>
    <p:sldId id="263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8177-6CF9-41B4-B1CD-5CCAEA3F41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7F2B-19F2-41AA-98F8-4E45AE71F8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第六次作业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717"/>
            <a:ext cx="7596883" cy="115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136" y="1746606"/>
            <a:ext cx="8616669" cy="3852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717"/>
            <a:ext cx="7596883" cy="115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824"/>
            <a:ext cx="5757809" cy="431612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001125" y="3038724"/>
            <a:ext cx="4146336" cy="23038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36440" y="1027416"/>
            <a:ext cx="265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其他思路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717"/>
            <a:ext cx="7596883" cy="11567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562654" cy="1277171"/>
          </a:xfrm>
        </p:spPr>
        <p:txBody>
          <a:bodyPr/>
          <a:lstStyle/>
          <a:p>
            <a:r>
              <a:rPr lang="zh-CN" altLang="en-US" dirty="0"/>
              <a:t>错误案例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分不清</a:t>
            </a:r>
            <a:r>
              <a:rPr lang="en-US" altLang="zh-CN" dirty="0"/>
              <a:t>K3</a:t>
            </a:r>
            <a:r>
              <a:rPr lang="zh-CN" altLang="en-US" dirty="0"/>
              <a:t>，换位律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930524" y="3425005"/>
            <a:ext cx="9672405" cy="6846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5" y="161606"/>
            <a:ext cx="7034837" cy="6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5" y="812635"/>
            <a:ext cx="6692757" cy="50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664" y="1504851"/>
            <a:ext cx="7892096" cy="27589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0664" y="4541470"/>
            <a:ext cx="378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错误案例：</a:t>
            </a:r>
            <a:endParaRPr lang="en-US" altLang="zh-CN" sz="2400" dirty="0"/>
          </a:p>
          <a:p>
            <a:r>
              <a:rPr lang="zh-CN" altLang="en-US" sz="2400" dirty="0"/>
              <a:t>等值公式运用不熟练</a:t>
            </a:r>
            <a:endParaRPr lang="zh-CN" altLang="en-US" sz="2400" dirty="0"/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967054" y="5372466"/>
            <a:ext cx="5762519" cy="11618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5" y="161606"/>
            <a:ext cx="7034837" cy="6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5" y="812635"/>
            <a:ext cx="6692757" cy="5060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36732" y="4743950"/>
            <a:ext cx="6692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不足案例：</a:t>
            </a:r>
            <a:endParaRPr lang="en-US" altLang="zh-CN" sz="2400" dirty="0"/>
          </a:p>
          <a:p>
            <a:r>
              <a:rPr lang="zh-CN" altLang="zh-CN" sz="2400" dirty="0"/>
              <a:t>前束范式是</a:t>
            </a:r>
            <a:r>
              <a:rPr lang="en-US" altLang="zh-CN" sz="2400" dirty="0"/>
              <a:t>p</a:t>
            </a:r>
            <a:r>
              <a:rPr lang="zh-CN" altLang="zh-CN" sz="2400" dirty="0"/>
              <a:t>中不出现量词，最后不需要化成析取词</a:t>
            </a:r>
            <a:r>
              <a:rPr lang="zh-CN" altLang="en-US" sz="2400" dirty="0"/>
              <a:t>，如果想转化，则不要</a:t>
            </a:r>
            <a:r>
              <a:rPr lang="zh-CN" altLang="en-US" sz="2400" dirty="0">
                <a:solidFill>
                  <a:srgbClr val="FF0000"/>
                </a:solidFill>
              </a:rPr>
              <a:t>省略步骤！！！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内容占位符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3140"/>
            <a:ext cx="7429758" cy="27694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36" y="5944279"/>
            <a:ext cx="6015001" cy="571192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081672" y="1389749"/>
            <a:ext cx="5110328" cy="46556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199" y="496414"/>
            <a:ext cx="8778411" cy="1126903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94808"/>
            <a:ext cx="10329810" cy="48731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199" y="496414"/>
            <a:ext cx="8778411" cy="1126903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71" y="3983804"/>
            <a:ext cx="7381128" cy="200551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6971" y="2018730"/>
            <a:ext cx="7171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错误案例：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，使用了</a:t>
            </a:r>
            <a:r>
              <a:rPr lang="en-US" altLang="zh-CN" sz="2400" dirty="0"/>
              <a:t>K5</a:t>
            </a:r>
            <a:endParaRPr lang="en-US" altLang="zh-CN" sz="2400" dirty="0"/>
          </a:p>
          <a:p>
            <a:r>
              <a:rPr lang="en-US" altLang="zh-CN" sz="2400" dirty="0"/>
              <a:t>K5</a:t>
            </a:r>
            <a:r>
              <a:rPr lang="zh-CN" altLang="zh-CN" sz="2400" dirty="0"/>
              <a:t>需要</a:t>
            </a:r>
            <a:r>
              <a:rPr lang="en-US" altLang="zh-CN" sz="2400" dirty="0"/>
              <a:t>x</a:t>
            </a:r>
            <a:r>
              <a:rPr lang="zh-CN" altLang="zh-CN" sz="2400" dirty="0"/>
              <a:t>不在</a:t>
            </a:r>
            <a:r>
              <a:rPr lang="en-US" altLang="zh-CN" sz="2400" dirty="0"/>
              <a:t>p</a:t>
            </a:r>
            <a:r>
              <a:rPr lang="zh-CN" altLang="zh-CN" sz="2400" dirty="0"/>
              <a:t>中自由出现，题目是对任意公式</a:t>
            </a:r>
            <a:r>
              <a:rPr lang="en-US" altLang="zh-CN" sz="2400" dirty="0"/>
              <a:t>p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，前提，</a:t>
            </a:r>
            <a:r>
              <a:rPr lang="en-US" altLang="zh-CN" sz="2400" dirty="0"/>
              <a:t>K4</a:t>
            </a:r>
            <a:r>
              <a:rPr lang="zh-CN" altLang="en-US" sz="2400" dirty="0"/>
              <a:t>，</a:t>
            </a:r>
            <a:r>
              <a:rPr lang="en-US" altLang="zh-CN" sz="2400" dirty="0"/>
              <a:t>MP</a:t>
            </a:r>
            <a:r>
              <a:rPr lang="zh-CN" altLang="en-US" sz="2400" dirty="0"/>
              <a:t>三步，不能合并或省略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031"/>
            <a:ext cx="8994169" cy="148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165" y="1849348"/>
            <a:ext cx="9469282" cy="3318553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928165" y="5167901"/>
            <a:ext cx="9469282" cy="6780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031"/>
            <a:ext cx="8994169" cy="148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815" y="1926405"/>
            <a:ext cx="7140510" cy="3215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031"/>
            <a:ext cx="8994169" cy="14897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7483867" cy="181142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错误案例：</a:t>
            </a:r>
            <a:endParaRPr lang="en-US" altLang="zh-CN" dirty="0"/>
          </a:p>
          <a:p>
            <a:r>
              <a:rPr lang="zh-CN" altLang="zh-CN" dirty="0"/>
              <a:t>二元谓词符号里面的变元位置不同表示不同的含义，不能随便换</a:t>
            </a:r>
            <a:endParaRPr lang="en-US" altLang="zh-CN" dirty="0"/>
          </a:p>
          <a:p>
            <a:r>
              <a:rPr lang="en-US" altLang="zh-CN" dirty="0"/>
              <a:t>UG</a:t>
            </a:r>
            <a:r>
              <a:rPr lang="zh-CN" altLang="en-US" dirty="0"/>
              <a:t>或</a:t>
            </a:r>
            <a:r>
              <a:rPr lang="en-US" altLang="zh-CN" dirty="0"/>
              <a:t>Gen</a:t>
            </a:r>
            <a:r>
              <a:rPr lang="zh-CN" altLang="en-US" dirty="0"/>
              <a:t>需要加对哪一步使用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848351"/>
            <a:ext cx="5982129" cy="1293866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31976" y="2976476"/>
            <a:ext cx="4508644" cy="33113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1344"/>
            <a:ext cx="7185918" cy="123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587231"/>
            <a:ext cx="9507878" cy="4094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1344"/>
            <a:ext cx="7185918" cy="12308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802366" cy="1230876"/>
          </a:xfrm>
        </p:spPr>
        <p:txBody>
          <a:bodyPr/>
          <a:lstStyle/>
          <a:p>
            <a:r>
              <a:rPr lang="zh-CN" altLang="en-US" dirty="0"/>
              <a:t>错误案例</a:t>
            </a:r>
            <a:endParaRPr lang="en-US" altLang="zh-CN" dirty="0"/>
          </a:p>
          <a:p>
            <a:r>
              <a:rPr lang="zh-CN" altLang="en-US" dirty="0"/>
              <a:t>不标准的证明形式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1695" y="3510337"/>
            <a:ext cx="7802366" cy="16267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4" y="127509"/>
            <a:ext cx="7463320" cy="102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78" y="1150707"/>
            <a:ext cx="10247873" cy="57072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宽屏</PresentationFormat>
  <Paragraphs>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第六次作业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第六次作业</dc:title>
  <dc:creator>雷 婷</dc:creator>
  <cp:lastModifiedBy>Hope</cp:lastModifiedBy>
  <cp:revision>11</cp:revision>
  <dcterms:created xsi:type="dcterms:W3CDTF">2020-05-06T23:55:00Z</dcterms:created>
  <dcterms:modified xsi:type="dcterms:W3CDTF">2020-09-09T10:00:22Z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