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D00A-841C-4E1C-B80A-A7749CDE93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12DE-B002-4938-BE2E-AA59FCB2C8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D00A-841C-4E1C-B80A-A7749CDE93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12DE-B002-4938-BE2E-AA59FCB2C8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D00A-841C-4E1C-B80A-A7749CDE93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12DE-B002-4938-BE2E-AA59FCB2C8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D00A-841C-4E1C-B80A-A7749CDE93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12DE-B002-4938-BE2E-AA59FCB2C8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D00A-841C-4E1C-B80A-A7749CDE93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12DE-B002-4938-BE2E-AA59FCB2C8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D00A-841C-4E1C-B80A-A7749CDE93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12DE-B002-4938-BE2E-AA59FCB2C8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D00A-841C-4E1C-B80A-A7749CDE93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12DE-B002-4938-BE2E-AA59FCB2C8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D00A-841C-4E1C-B80A-A7749CDE93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12DE-B002-4938-BE2E-AA59FCB2C8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D00A-841C-4E1C-B80A-A7749CDE93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12DE-B002-4938-BE2E-AA59FCB2C8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D00A-841C-4E1C-B80A-A7749CDE93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12DE-B002-4938-BE2E-AA59FCB2C8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D00A-841C-4E1C-B80A-A7749CDE93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12DE-B002-4938-BE2E-AA59FCB2C8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3D00A-841C-4E1C-B80A-A7749CDE93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012DE-B002-4938-BE2E-AA59FCB2C8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第五六七周习题课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程璁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608" y="714376"/>
            <a:ext cx="7074783" cy="17113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608" y="2989690"/>
            <a:ext cx="7074783" cy="31539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70" y="723900"/>
            <a:ext cx="8414259" cy="16986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045" y="2495456"/>
            <a:ext cx="5511908" cy="38799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225" y="72923"/>
            <a:ext cx="4813547" cy="25565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225" y="2797072"/>
            <a:ext cx="4813547" cy="39880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35" y="495301"/>
            <a:ext cx="6069129" cy="16044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43" y="3290409"/>
            <a:ext cx="8548112" cy="19134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017" y="676275"/>
            <a:ext cx="6678744" cy="19082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18" y="2930466"/>
            <a:ext cx="7087563" cy="33369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94" y="409576"/>
            <a:ext cx="6609812" cy="2667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393" y="3429000"/>
            <a:ext cx="6693032" cy="32596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51" y="590550"/>
            <a:ext cx="7334897" cy="1362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68" y="2787538"/>
            <a:ext cx="6676135" cy="35116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05" y="600075"/>
            <a:ext cx="8138790" cy="23146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207" y="2914690"/>
            <a:ext cx="6178668" cy="36199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01" y="561976"/>
            <a:ext cx="7827797" cy="15811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38" y="2359025"/>
            <a:ext cx="8023724" cy="1581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018" y="3940200"/>
            <a:ext cx="6501962" cy="25971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79" y="781050"/>
            <a:ext cx="7729641" cy="20510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138" y="2952750"/>
            <a:ext cx="7219724" cy="34670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23" y="847726"/>
            <a:ext cx="8946353" cy="8667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14" y="2514601"/>
            <a:ext cx="8147169" cy="14843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519" y="847726"/>
            <a:ext cx="7964962" cy="1425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647" y="2273326"/>
            <a:ext cx="6858127" cy="44485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18" y="685800"/>
            <a:ext cx="6361963" cy="23273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20" y="3232570"/>
            <a:ext cx="5759557" cy="31810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>宽屏</PresentationFormat>
  <Paragraphs>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第五六七周习题课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第五六七周习题课</dc:title>
  <dc:creator>Cong</dc:creator>
  <cp:lastModifiedBy>Hope</cp:lastModifiedBy>
  <cp:revision>24</cp:revision>
  <dcterms:created xsi:type="dcterms:W3CDTF">2020-04-22T09:44:00Z</dcterms:created>
  <dcterms:modified xsi:type="dcterms:W3CDTF">2020-09-05T12:31:55Z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2052-11.1.0.9926</vt:lpwstr>
  </property>
</Properties>
</file>