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第十十二周习题课</a:t>
            </a:r>
          </a:p>
        </p:txBody>
      </p:sp>
      <p:sp>
        <p:nvSpPr>
          <p:cNvPr id="95" name="副标题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程璁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705" y="1514475"/>
            <a:ext cx="8546589" cy="34481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79" name="绘图"/>
          <p:cNvGrpSpPr/>
          <p:nvPr/>
        </p:nvGrpSpPr>
        <p:grpSpPr>
          <a:xfrm>
            <a:off x="7690628" y="3014778"/>
            <a:ext cx="2537385" cy="1844183"/>
            <a:chOff x="0" y="0"/>
            <a:chExt cx="2537383" cy="1844181"/>
          </a:xfrm>
        </p:grpSpPr>
        <p:sp>
          <p:nvSpPr>
            <p:cNvPr id="359" name="直线"/>
            <p:cNvSpPr/>
            <p:nvPr/>
          </p:nvSpPr>
          <p:spPr>
            <a:xfrm>
              <a:off x="0" y="156951"/>
              <a:ext cx="52317" cy="2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0" name="直线"/>
            <p:cNvSpPr/>
            <p:nvPr/>
          </p:nvSpPr>
          <p:spPr>
            <a:xfrm>
              <a:off x="26158" y="228887"/>
              <a:ext cx="71937" cy="1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1" name="直线"/>
            <p:cNvSpPr/>
            <p:nvPr/>
          </p:nvSpPr>
          <p:spPr>
            <a:xfrm>
              <a:off x="274665" y="40309"/>
              <a:ext cx="89149" cy="24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357" extrusionOk="0">
                  <a:moveTo>
                    <a:pt x="0" y="1053"/>
                  </a:moveTo>
                  <a:cubicBezTo>
                    <a:pt x="3086" y="671"/>
                    <a:pt x="6171" y="288"/>
                    <a:pt x="9000" y="97"/>
                  </a:cubicBezTo>
                  <a:cubicBezTo>
                    <a:pt x="11829" y="-94"/>
                    <a:pt x="14400" y="-94"/>
                    <a:pt x="15429" y="957"/>
                  </a:cubicBezTo>
                  <a:cubicBezTo>
                    <a:pt x="16457" y="2009"/>
                    <a:pt x="15943" y="4111"/>
                    <a:pt x="14400" y="5449"/>
                  </a:cubicBezTo>
                  <a:cubicBezTo>
                    <a:pt x="12857" y="6787"/>
                    <a:pt x="10286" y="7361"/>
                    <a:pt x="7971" y="7934"/>
                  </a:cubicBezTo>
                  <a:cubicBezTo>
                    <a:pt x="5657" y="8508"/>
                    <a:pt x="3600" y="9081"/>
                    <a:pt x="3343" y="9750"/>
                  </a:cubicBezTo>
                  <a:cubicBezTo>
                    <a:pt x="3086" y="10419"/>
                    <a:pt x="4628" y="11184"/>
                    <a:pt x="6686" y="11662"/>
                  </a:cubicBezTo>
                  <a:cubicBezTo>
                    <a:pt x="8743" y="12140"/>
                    <a:pt x="11314" y="12331"/>
                    <a:pt x="14143" y="13191"/>
                  </a:cubicBezTo>
                  <a:cubicBezTo>
                    <a:pt x="16971" y="14051"/>
                    <a:pt x="20057" y="15580"/>
                    <a:pt x="20829" y="16727"/>
                  </a:cubicBezTo>
                  <a:cubicBezTo>
                    <a:pt x="21600" y="17874"/>
                    <a:pt x="20057" y="18639"/>
                    <a:pt x="18257" y="19308"/>
                  </a:cubicBezTo>
                  <a:cubicBezTo>
                    <a:pt x="16457" y="19977"/>
                    <a:pt x="14400" y="20550"/>
                    <a:pt x="11829" y="20933"/>
                  </a:cubicBezTo>
                  <a:cubicBezTo>
                    <a:pt x="9257" y="21315"/>
                    <a:pt x="6171" y="21506"/>
                    <a:pt x="4629" y="21219"/>
                  </a:cubicBezTo>
                  <a:cubicBezTo>
                    <a:pt x="3086" y="20933"/>
                    <a:pt x="3086" y="20168"/>
                    <a:pt x="3086" y="1940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2" name="直线"/>
            <p:cNvSpPr/>
            <p:nvPr/>
          </p:nvSpPr>
          <p:spPr>
            <a:xfrm>
              <a:off x="477394" y="0"/>
              <a:ext cx="196190" cy="5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3" name="直线"/>
            <p:cNvSpPr/>
            <p:nvPr/>
          </p:nvSpPr>
          <p:spPr>
            <a:xfrm>
              <a:off x="555869" y="104634"/>
              <a:ext cx="150414" cy="176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3" y="1333"/>
                    <a:pt x="626" y="2667"/>
                    <a:pt x="3443" y="5067"/>
                  </a:cubicBezTo>
                  <a:cubicBezTo>
                    <a:pt x="6261" y="7467"/>
                    <a:pt x="11583" y="10933"/>
                    <a:pt x="15026" y="13867"/>
                  </a:cubicBezTo>
                  <a:cubicBezTo>
                    <a:pt x="18470" y="16800"/>
                    <a:pt x="20035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4" name="直线"/>
            <p:cNvSpPr/>
            <p:nvPr/>
          </p:nvSpPr>
          <p:spPr>
            <a:xfrm>
              <a:off x="497013" y="96929"/>
              <a:ext cx="176571" cy="23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21600" y="1943"/>
                  </a:moveTo>
                  <a:cubicBezTo>
                    <a:pt x="20800" y="924"/>
                    <a:pt x="20000" y="-95"/>
                    <a:pt x="19067" y="7"/>
                  </a:cubicBezTo>
                  <a:cubicBezTo>
                    <a:pt x="18133" y="109"/>
                    <a:pt x="17067" y="1331"/>
                    <a:pt x="14933" y="4082"/>
                  </a:cubicBezTo>
                  <a:cubicBezTo>
                    <a:pt x="12800" y="6833"/>
                    <a:pt x="9600" y="11113"/>
                    <a:pt x="6933" y="14271"/>
                  </a:cubicBezTo>
                  <a:cubicBezTo>
                    <a:pt x="4267" y="17430"/>
                    <a:pt x="2133" y="19467"/>
                    <a:pt x="0" y="2150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5" name="直线"/>
            <p:cNvSpPr/>
            <p:nvPr/>
          </p:nvSpPr>
          <p:spPr>
            <a:xfrm>
              <a:off x="1183676" y="1412564"/>
              <a:ext cx="392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6" name="直线"/>
            <p:cNvSpPr/>
            <p:nvPr/>
          </p:nvSpPr>
          <p:spPr>
            <a:xfrm>
              <a:off x="1177136" y="1497579"/>
              <a:ext cx="91557" cy="1"/>
            </a:xfrm>
            <a:prstGeom prst="ellips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7" name="直线"/>
            <p:cNvSpPr/>
            <p:nvPr/>
          </p:nvSpPr>
          <p:spPr>
            <a:xfrm>
              <a:off x="1432183" y="1422826"/>
              <a:ext cx="1105201" cy="3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79" extrusionOk="0">
                  <a:moveTo>
                    <a:pt x="0" y="15951"/>
                  </a:moveTo>
                  <a:cubicBezTo>
                    <a:pt x="682" y="18351"/>
                    <a:pt x="1363" y="20751"/>
                    <a:pt x="2322" y="18951"/>
                  </a:cubicBezTo>
                  <a:cubicBezTo>
                    <a:pt x="3280" y="17151"/>
                    <a:pt x="4516" y="11151"/>
                    <a:pt x="6007" y="7551"/>
                  </a:cubicBezTo>
                  <a:cubicBezTo>
                    <a:pt x="7498" y="3951"/>
                    <a:pt x="9245" y="2751"/>
                    <a:pt x="10992" y="2151"/>
                  </a:cubicBezTo>
                  <a:cubicBezTo>
                    <a:pt x="12738" y="1551"/>
                    <a:pt x="14485" y="1551"/>
                    <a:pt x="16040" y="951"/>
                  </a:cubicBezTo>
                  <a:cubicBezTo>
                    <a:pt x="17595" y="351"/>
                    <a:pt x="18959" y="-849"/>
                    <a:pt x="19853" y="951"/>
                  </a:cubicBezTo>
                  <a:cubicBezTo>
                    <a:pt x="20748" y="2751"/>
                    <a:pt x="21174" y="7551"/>
                    <a:pt x="21600" y="1235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8" name="直线"/>
            <p:cNvSpPr/>
            <p:nvPr/>
          </p:nvSpPr>
          <p:spPr>
            <a:xfrm>
              <a:off x="1543356" y="1131359"/>
              <a:ext cx="117715" cy="18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extrusionOk="0">
                  <a:moveTo>
                    <a:pt x="0" y="0"/>
                  </a:moveTo>
                  <a:cubicBezTo>
                    <a:pt x="3600" y="993"/>
                    <a:pt x="7200" y="1986"/>
                    <a:pt x="9800" y="3600"/>
                  </a:cubicBezTo>
                  <a:cubicBezTo>
                    <a:pt x="12400" y="5214"/>
                    <a:pt x="14000" y="7448"/>
                    <a:pt x="13000" y="9807"/>
                  </a:cubicBezTo>
                  <a:cubicBezTo>
                    <a:pt x="12000" y="12165"/>
                    <a:pt x="8400" y="14648"/>
                    <a:pt x="5600" y="16386"/>
                  </a:cubicBezTo>
                  <a:cubicBezTo>
                    <a:pt x="2800" y="18124"/>
                    <a:pt x="800" y="19117"/>
                    <a:pt x="600" y="19986"/>
                  </a:cubicBezTo>
                  <a:cubicBezTo>
                    <a:pt x="400" y="20855"/>
                    <a:pt x="2000" y="21600"/>
                    <a:pt x="5800" y="21228"/>
                  </a:cubicBezTo>
                  <a:cubicBezTo>
                    <a:pt x="9600" y="20855"/>
                    <a:pt x="15600" y="19366"/>
                    <a:pt x="21600" y="1787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9" name="直线"/>
            <p:cNvSpPr/>
            <p:nvPr/>
          </p:nvSpPr>
          <p:spPr>
            <a:xfrm>
              <a:off x="1713388" y="1062880"/>
              <a:ext cx="183111" cy="1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5657" y="11918"/>
                    <a:pt x="11314" y="3818"/>
                    <a:pt x="14914" y="1118"/>
                  </a:cubicBezTo>
                  <a:cubicBezTo>
                    <a:pt x="18514" y="-1582"/>
                    <a:pt x="2005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0" name="直线"/>
            <p:cNvSpPr/>
            <p:nvPr/>
          </p:nvSpPr>
          <p:spPr>
            <a:xfrm>
              <a:off x="1752626" y="1164057"/>
              <a:ext cx="117715" cy="176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400" y="4800"/>
                    <a:pt x="12800" y="9600"/>
                    <a:pt x="16400" y="13200"/>
                  </a:cubicBezTo>
                  <a:cubicBezTo>
                    <a:pt x="20000" y="16800"/>
                    <a:pt x="20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1" name="直线"/>
            <p:cNvSpPr/>
            <p:nvPr/>
          </p:nvSpPr>
          <p:spPr>
            <a:xfrm>
              <a:off x="1719927" y="1170146"/>
              <a:ext cx="137334" cy="170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extrusionOk="0">
                  <a:moveTo>
                    <a:pt x="21600" y="3296"/>
                  </a:moveTo>
                  <a:cubicBezTo>
                    <a:pt x="20571" y="2216"/>
                    <a:pt x="19543" y="1136"/>
                    <a:pt x="18171" y="461"/>
                  </a:cubicBezTo>
                  <a:cubicBezTo>
                    <a:pt x="16800" y="-214"/>
                    <a:pt x="15086" y="-484"/>
                    <a:pt x="12514" y="2081"/>
                  </a:cubicBezTo>
                  <a:cubicBezTo>
                    <a:pt x="9943" y="4646"/>
                    <a:pt x="6514" y="10046"/>
                    <a:pt x="4286" y="13691"/>
                  </a:cubicBezTo>
                  <a:cubicBezTo>
                    <a:pt x="2057" y="17336"/>
                    <a:pt x="1029" y="19226"/>
                    <a:pt x="0" y="2111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2" name="直线"/>
            <p:cNvSpPr/>
            <p:nvPr/>
          </p:nvSpPr>
          <p:spPr>
            <a:xfrm>
              <a:off x="1968434" y="1203295"/>
              <a:ext cx="189651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59" y="14400"/>
                    <a:pt x="11917" y="7200"/>
                    <a:pt x="15517" y="3600"/>
                  </a:cubicBezTo>
                  <a:cubicBezTo>
                    <a:pt x="19117" y="0"/>
                    <a:pt x="203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3" name="直线"/>
            <p:cNvSpPr/>
            <p:nvPr/>
          </p:nvSpPr>
          <p:spPr>
            <a:xfrm>
              <a:off x="2243099" y="1105200"/>
              <a:ext cx="26160" cy="24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1705"/>
                    <a:pt x="10800" y="3411"/>
                    <a:pt x="7200" y="7011"/>
                  </a:cubicBezTo>
                  <a:cubicBezTo>
                    <a:pt x="3600" y="10611"/>
                    <a:pt x="1800" y="16105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4" name="直线"/>
            <p:cNvSpPr/>
            <p:nvPr/>
          </p:nvSpPr>
          <p:spPr>
            <a:xfrm>
              <a:off x="1723950" y="1641451"/>
              <a:ext cx="28677" cy="17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481" extrusionOk="0">
                  <a:moveTo>
                    <a:pt x="6410" y="0"/>
                  </a:moveTo>
                  <a:cubicBezTo>
                    <a:pt x="4868" y="6246"/>
                    <a:pt x="3325" y="12492"/>
                    <a:pt x="1782" y="16265"/>
                  </a:cubicBezTo>
                  <a:cubicBezTo>
                    <a:pt x="239" y="20039"/>
                    <a:pt x="-1304" y="21340"/>
                    <a:pt x="1782" y="21470"/>
                  </a:cubicBezTo>
                  <a:cubicBezTo>
                    <a:pt x="4867" y="21600"/>
                    <a:pt x="12582" y="20559"/>
                    <a:pt x="20296" y="1951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5" name="直线"/>
            <p:cNvSpPr/>
            <p:nvPr/>
          </p:nvSpPr>
          <p:spPr>
            <a:xfrm>
              <a:off x="1909578" y="1641451"/>
              <a:ext cx="137333" cy="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6" name="直线"/>
            <p:cNvSpPr/>
            <p:nvPr/>
          </p:nvSpPr>
          <p:spPr>
            <a:xfrm>
              <a:off x="2164623" y="1549897"/>
              <a:ext cx="143874" cy="4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564" y="17486"/>
                    <a:pt x="11127" y="13371"/>
                    <a:pt x="14727" y="9771"/>
                  </a:cubicBezTo>
                  <a:cubicBezTo>
                    <a:pt x="18327" y="6171"/>
                    <a:pt x="19964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7" name="直线"/>
            <p:cNvSpPr/>
            <p:nvPr/>
          </p:nvSpPr>
          <p:spPr>
            <a:xfrm>
              <a:off x="2190782" y="1661070"/>
              <a:ext cx="137334" cy="15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86" y="3300"/>
                    <a:pt x="10971" y="6600"/>
                    <a:pt x="14571" y="10200"/>
                  </a:cubicBezTo>
                  <a:cubicBezTo>
                    <a:pt x="18171" y="13800"/>
                    <a:pt x="19886" y="177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8" name="直线"/>
            <p:cNvSpPr/>
            <p:nvPr/>
          </p:nvSpPr>
          <p:spPr>
            <a:xfrm>
              <a:off x="2131925" y="1636732"/>
              <a:ext cx="183112" cy="20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extrusionOk="0">
                  <a:moveTo>
                    <a:pt x="21600" y="1818"/>
                  </a:moveTo>
                  <a:cubicBezTo>
                    <a:pt x="20057" y="704"/>
                    <a:pt x="18514" y="-409"/>
                    <a:pt x="16971" y="148"/>
                  </a:cubicBezTo>
                  <a:cubicBezTo>
                    <a:pt x="15429" y="704"/>
                    <a:pt x="13886" y="2931"/>
                    <a:pt x="11057" y="6717"/>
                  </a:cubicBezTo>
                  <a:cubicBezTo>
                    <a:pt x="8229" y="10502"/>
                    <a:pt x="4114" y="15847"/>
                    <a:pt x="0" y="2119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978" y="704653"/>
            <a:ext cx="7548044" cy="31814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2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78" y="3733858"/>
            <a:ext cx="7530539" cy="24194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94" name="绘图"/>
          <p:cNvGrpSpPr/>
          <p:nvPr/>
        </p:nvGrpSpPr>
        <p:grpSpPr>
          <a:xfrm>
            <a:off x="9554428" y="2905356"/>
            <a:ext cx="1275233" cy="592163"/>
            <a:chOff x="0" y="0"/>
            <a:chExt cx="1275231" cy="592161"/>
          </a:xfrm>
        </p:grpSpPr>
        <p:sp>
          <p:nvSpPr>
            <p:cNvPr id="383" name="直线"/>
            <p:cNvSpPr/>
            <p:nvPr/>
          </p:nvSpPr>
          <p:spPr>
            <a:xfrm>
              <a:off x="0" y="331769"/>
              <a:ext cx="58857" cy="1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4" name="直线"/>
            <p:cNvSpPr/>
            <p:nvPr/>
          </p:nvSpPr>
          <p:spPr>
            <a:xfrm>
              <a:off x="19618" y="377547"/>
              <a:ext cx="78477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5" name="直线"/>
            <p:cNvSpPr/>
            <p:nvPr/>
          </p:nvSpPr>
          <p:spPr>
            <a:xfrm>
              <a:off x="398918" y="309169"/>
              <a:ext cx="876314" cy="4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extrusionOk="0">
                  <a:moveTo>
                    <a:pt x="0" y="17677"/>
                  </a:moveTo>
                  <a:cubicBezTo>
                    <a:pt x="1128" y="14437"/>
                    <a:pt x="2257" y="11197"/>
                    <a:pt x="3815" y="7957"/>
                  </a:cubicBezTo>
                  <a:cubicBezTo>
                    <a:pt x="5373" y="4717"/>
                    <a:pt x="7361" y="1477"/>
                    <a:pt x="9349" y="397"/>
                  </a:cubicBezTo>
                  <a:cubicBezTo>
                    <a:pt x="11337" y="-683"/>
                    <a:pt x="13325" y="397"/>
                    <a:pt x="15340" y="4177"/>
                  </a:cubicBezTo>
                  <a:cubicBezTo>
                    <a:pt x="17355" y="7957"/>
                    <a:pt x="19397" y="14437"/>
                    <a:pt x="20445" y="17677"/>
                  </a:cubicBezTo>
                  <a:cubicBezTo>
                    <a:pt x="21493" y="20917"/>
                    <a:pt x="21546" y="20917"/>
                    <a:pt x="21600" y="2091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6" name="直线"/>
            <p:cNvSpPr/>
            <p:nvPr/>
          </p:nvSpPr>
          <p:spPr>
            <a:xfrm>
              <a:off x="712821" y="459025"/>
              <a:ext cx="176572" cy="133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0" y="1611"/>
                  </a:moveTo>
                  <a:cubicBezTo>
                    <a:pt x="3467" y="914"/>
                    <a:pt x="6933" y="217"/>
                    <a:pt x="9333" y="43"/>
                  </a:cubicBezTo>
                  <a:cubicBezTo>
                    <a:pt x="11733" y="-131"/>
                    <a:pt x="13067" y="217"/>
                    <a:pt x="13867" y="1263"/>
                  </a:cubicBezTo>
                  <a:cubicBezTo>
                    <a:pt x="14667" y="2308"/>
                    <a:pt x="14933" y="4050"/>
                    <a:pt x="13733" y="6314"/>
                  </a:cubicBezTo>
                  <a:cubicBezTo>
                    <a:pt x="12533" y="8579"/>
                    <a:pt x="9867" y="11366"/>
                    <a:pt x="7733" y="13979"/>
                  </a:cubicBezTo>
                  <a:cubicBezTo>
                    <a:pt x="5600" y="16592"/>
                    <a:pt x="4000" y="19030"/>
                    <a:pt x="4133" y="20250"/>
                  </a:cubicBezTo>
                  <a:cubicBezTo>
                    <a:pt x="4267" y="21469"/>
                    <a:pt x="6133" y="21469"/>
                    <a:pt x="8667" y="20946"/>
                  </a:cubicBezTo>
                  <a:cubicBezTo>
                    <a:pt x="11200" y="20424"/>
                    <a:pt x="14400" y="19379"/>
                    <a:pt x="16667" y="18159"/>
                  </a:cubicBezTo>
                  <a:cubicBezTo>
                    <a:pt x="18933" y="16940"/>
                    <a:pt x="20267" y="15546"/>
                    <a:pt x="21600" y="1415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7" name="直线"/>
            <p:cNvSpPr/>
            <p:nvPr/>
          </p:nvSpPr>
          <p:spPr>
            <a:xfrm>
              <a:off x="426398" y="30945"/>
              <a:ext cx="155631" cy="11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93" extrusionOk="0">
                  <a:moveTo>
                    <a:pt x="3418" y="0"/>
                  </a:moveTo>
                  <a:cubicBezTo>
                    <a:pt x="2218" y="4659"/>
                    <a:pt x="1018" y="9318"/>
                    <a:pt x="418" y="12918"/>
                  </a:cubicBezTo>
                  <a:cubicBezTo>
                    <a:pt x="-182" y="16518"/>
                    <a:pt x="-182" y="19059"/>
                    <a:pt x="718" y="20329"/>
                  </a:cubicBezTo>
                  <a:cubicBezTo>
                    <a:pt x="1618" y="21600"/>
                    <a:pt x="3418" y="21600"/>
                    <a:pt x="7018" y="21388"/>
                  </a:cubicBezTo>
                  <a:cubicBezTo>
                    <a:pt x="10618" y="21176"/>
                    <a:pt x="16018" y="20753"/>
                    <a:pt x="21418" y="2032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8" name="直线"/>
            <p:cNvSpPr/>
            <p:nvPr/>
          </p:nvSpPr>
          <p:spPr>
            <a:xfrm>
              <a:off x="517450" y="96342"/>
              <a:ext cx="31881" cy="15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359" extrusionOk="0">
                  <a:moveTo>
                    <a:pt x="8100" y="0"/>
                  </a:moveTo>
                  <a:cubicBezTo>
                    <a:pt x="5220" y="6000"/>
                    <a:pt x="2340" y="12000"/>
                    <a:pt x="900" y="15750"/>
                  </a:cubicBezTo>
                  <a:cubicBezTo>
                    <a:pt x="-540" y="19500"/>
                    <a:pt x="-540" y="21000"/>
                    <a:pt x="3060" y="21300"/>
                  </a:cubicBezTo>
                  <a:cubicBezTo>
                    <a:pt x="6660" y="21600"/>
                    <a:pt x="13860" y="20700"/>
                    <a:pt x="21060" y="198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9" name="直线"/>
            <p:cNvSpPr/>
            <p:nvPr/>
          </p:nvSpPr>
          <p:spPr>
            <a:xfrm>
              <a:off x="621266" y="-1"/>
              <a:ext cx="111175" cy="2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extrusionOk="0">
                  <a:moveTo>
                    <a:pt x="0" y="20153"/>
                  </a:moveTo>
                  <a:cubicBezTo>
                    <a:pt x="1271" y="11153"/>
                    <a:pt x="2541" y="2153"/>
                    <a:pt x="6141" y="353"/>
                  </a:cubicBezTo>
                  <a:cubicBezTo>
                    <a:pt x="9741" y="-1447"/>
                    <a:pt x="15671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0" name="直线"/>
            <p:cNvSpPr/>
            <p:nvPr/>
          </p:nvSpPr>
          <p:spPr>
            <a:xfrm>
              <a:off x="660504" y="76723"/>
              <a:ext cx="91556" cy="17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3" y="3600"/>
                    <a:pt x="10286" y="7200"/>
                    <a:pt x="13886" y="10800"/>
                  </a:cubicBezTo>
                  <a:cubicBezTo>
                    <a:pt x="17486" y="14400"/>
                    <a:pt x="19543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1" name="直线"/>
            <p:cNvSpPr/>
            <p:nvPr/>
          </p:nvSpPr>
          <p:spPr>
            <a:xfrm>
              <a:off x="614726" y="103857"/>
              <a:ext cx="130795" cy="149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extrusionOk="0">
                  <a:moveTo>
                    <a:pt x="21600" y="2677"/>
                  </a:moveTo>
                  <a:cubicBezTo>
                    <a:pt x="20160" y="1425"/>
                    <a:pt x="18720" y="173"/>
                    <a:pt x="17280" y="17"/>
                  </a:cubicBezTo>
                  <a:cubicBezTo>
                    <a:pt x="15840" y="-140"/>
                    <a:pt x="14400" y="799"/>
                    <a:pt x="12060" y="3617"/>
                  </a:cubicBezTo>
                  <a:cubicBezTo>
                    <a:pt x="9720" y="6434"/>
                    <a:pt x="6480" y="11130"/>
                    <a:pt x="4320" y="14417"/>
                  </a:cubicBezTo>
                  <a:cubicBezTo>
                    <a:pt x="2160" y="17703"/>
                    <a:pt x="1080" y="19582"/>
                    <a:pt x="0" y="2146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2" name="直线"/>
            <p:cNvSpPr/>
            <p:nvPr/>
          </p:nvSpPr>
          <p:spPr>
            <a:xfrm>
              <a:off x="837075" y="148659"/>
              <a:ext cx="130794" cy="1"/>
            </a:xfrm>
            <a:prstGeom prst="ellips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3" name="直线"/>
            <p:cNvSpPr/>
            <p:nvPr/>
          </p:nvSpPr>
          <p:spPr>
            <a:xfrm>
              <a:off x="1004348" y="63644"/>
              <a:ext cx="22377" cy="26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extrusionOk="0">
                  <a:moveTo>
                    <a:pt x="20157" y="0"/>
                  </a:moveTo>
                  <a:cubicBezTo>
                    <a:pt x="12302" y="5760"/>
                    <a:pt x="4448" y="11520"/>
                    <a:pt x="1502" y="15120"/>
                  </a:cubicBezTo>
                  <a:cubicBezTo>
                    <a:pt x="-1443" y="18720"/>
                    <a:pt x="521" y="20160"/>
                    <a:pt x="2484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915" y="1171575"/>
            <a:ext cx="8842169" cy="3898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7" name="绘图"/>
          <p:cNvSpPr/>
          <p:nvPr/>
        </p:nvSpPr>
        <p:spPr>
          <a:xfrm>
            <a:off x="4268211" y="4882601"/>
            <a:ext cx="178751" cy="150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9" extrusionOk="0">
                <a:moveTo>
                  <a:pt x="1844" y="356"/>
                </a:moveTo>
                <a:cubicBezTo>
                  <a:pt x="3161" y="48"/>
                  <a:pt x="4478" y="-261"/>
                  <a:pt x="6190" y="356"/>
                </a:cubicBezTo>
                <a:cubicBezTo>
                  <a:pt x="7902" y="973"/>
                  <a:pt x="10010" y="2516"/>
                  <a:pt x="10141" y="5602"/>
                </a:cubicBezTo>
                <a:cubicBezTo>
                  <a:pt x="10273" y="8688"/>
                  <a:pt x="8429" y="13316"/>
                  <a:pt x="6849" y="16093"/>
                </a:cubicBezTo>
                <a:cubicBezTo>
                  <a:pt x="5268" y="18870"/>
                  <a:pt x="3951" y="19796"/>
                  <a:pt x="2634" y="20413"/>
                </a:cubicBezTo>
                <a:cubicBezTo>
                  <a:pt x="1317" y="21030"/>
                  <a:pt x="0" y="21339"/>
                  <a:pt x="0" y="21339"/>
                </a:cubicBezTo>
                <a:cubicBezTo>
                  <a:pt x="0" y="21339"/>
                  <a:pt x="1317" y="21030"/>
                  <a:pt x="4083" y="20259"/>
                </a:cubicBezTo>
                <a:cubicBezTo>
                  <a:pt x="6849" y="19488"/>
                  <a:pt x="11063" y="18253"/>
                  <a:pt x="14224" y="17790"/>
                </a:cubicBezTo>
                <a:cubicBezTo>
                  <a:pt x="17385" y="17328"/>
                  <a:pt x="19493" y="17636"/>
                  <a:pt x="21600" y="17945"/>
                </a:cubicBezTo>
              </a:path>
            </a:pathLst>
          </a:custGeom>
          <a:ln w="25400" cap="rnd">
            <a:solidFill>
              <a:schemeClr val="accent1"/>
            </a:solidFill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833" y="1266825"/>
            <a:ext cx="7876334" cy="41148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2209" y="887359"/>
            <a:ext cx="8307580" cy="508328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552" y="465405"/>
            <a:ext cx="6254896" cy="59271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392" y="790575"/>
            <a:ext cx="10117214" cy="10541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8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58" y="2819400"/>
            <a:ext cx="8356156" cy="226381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899" y="695326"/>
            <a:ext cx="8712203" cy="17018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1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17" y="3095625"/>
            <a:ext cx="8155966" cy="21272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430" y="600075"/>
            <a:ext cx="8559139" cy="19177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4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99" y="3067050"/>
            <a:ext cx="6002802" cy="8731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42" name="绘图"/>
          <p:cNvGrpSpPr/>
          <p:nvPr/>
        </p:nvGrpSpPr>
        <p:grpSpPr>
          <a:xfrm>
            <a:off x="313903" y="2472594"/>
            <a:ext cx="11482686" cy="3331436"/>
            <a:chOff x="0" y="0"/>
            <a:chExt cx="11482685" cy="3331434"/>
          </a:xfrm>
        </p:grpSpPr>
        <p:sp>
          <p:nvSpPr>
            <p:cNvPr id="105" name="直线"/>
            <p:cNvSpPr/>
            <p:nvPr/>
          </p:nvSpPr>
          <p:spPr>
            <a:xfrm>
              <a:off x="385839" y="1680082"/>
              <a:ext cx="283386" cy="9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985" y="16971"/>
                    <a:pt x="9969" y="12343"/>
                    <a:pt x="13292" y="9257"/>
                  </a:cubicBezTo>
                  <a:cubicBezTo>
                    <a:pt x="16615" y="6171"/>
                    <a:pt x="18277" y="4629"/>
                    <a:pt x="19523" y="3086"/>
                  </a:cubicBezTo>
                  <a:cubicBezTo>
                    <a:pt x="20769" y="1543"/>
                    <a:pt x="21600" y="0"/>
                    <a:pt x="21600" y="0"/>
                  </a:cubicBezTo>
                  <a:cubicBezTo>
                    <a:pt x="21600" y="0"/>
                    <a:pt x="20769" y="1543"/>
                    <a:pt x="19938" y="308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6" name="直线"/>
            <p:cNvSpPr/>
            <p:nvPr/>
          </p:nvSpPr>
          <p:spPr>
            <a:xfrm>
              <a:off x="372760" y="1823954"/>
              <a:ext cx="313904" cy="20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0" y="0"/>
                  </a:moveTo>
                  <a:cubicBezTo>
                    <a:pt x="3600" y="668"/>
                    <a:pt x="7200" y="1336"/>
                    <a:pt x="10125" y="1893"/>
                  </a:cubicBezTo>
                  <a:cubicBezTo>
                    <a:pt x="13050" y="2449"/>
                    <a:pt x="15300" y="2895"/>
                    <a:pt x="16800" y="3229"/>
                  </a:cubicBezTo>
                  <a:cubicBezTo>
                    <a:pt x="18300" y="3563"/>
                    <a:pt x="19050" y="3786"/>
                    <a:pt x="19200" y="4342"/>
                  </a:cubicBezTo>
                  <a:cubicBezTo>
                    <a:pt x="19350" y="4899"/>
                    <a:pt x="18900" y="5790"/>
                    <a:pt x="17100" y="7571"/>
                  </a:cubicBezTo>
                  <a:cubicBezTo>
                    <a:pt x="15300" y="9353"/>
                    <a:pt x="12150" y="12025"/>
                    <a:pt x="9825" y="14029"/>
                  </a:cubicBezTo>
                  <a:cubicBezTo>
                    <a:pt x="7500" y="16033"/>
                    <a:pt x="6000" y="17369"/>
                    <a:pt x="4725" y="18594"/>
                  </a:cubicBezTo>
                  <a:cubicBezTo>
                    <a:pt x="3450" y="19819"/>
                    <a:pt x="2400" y="20932"/>
                    <a:pt x="2325" y="21266"/>
                  </a:cubicBezTo>
                  <a:cubicBezTo>
                    <a:pt x="2250" y="21600"/>
                    <a:pt x="3150" y="21155"/>
                    <a:pt x="5325" y="20375"/>
                  </a:cubicBezTo>
                  <a:cubicBezTo>
                    <a:pt x="7500" y="19596"/>
                    <a:pt x="10950" y="18482"/>
                    <a:pt x="13875" y="17926"/>
                  </a:cubicBezTo>
                  <a:cubicBezTo>
                    <a:pt x="16800" y="17369"/>
                    <a:pt x="19200" y="17369"/>
                    <a:pt x="21600" y="1736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7" name="直线"/>
            <p:cNvSpPr/>
            <p:nvPr/>
          </p:nvSpPr>
          <p:spPr>
            <a:xfrm>
              <a:off x="856694" y="1647384"/>
              <a:ext cx="215861" cy="319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19" extrusionOk="0">
                  <a:moveTo>
                    <a:pt x="0" y="0"/>
                  </a:moveTo>
                  <a:cubicBezTo>
                    <a:pt x="3888" y="3941"/>
                    <a:pt x="7776" y="7881"/>
                    <a:pt x="10908" y="11238"/>
                  </a:cubicBezTo>
                  <a:cubicBezTo>
                    <a:pt x="14040" y="14595"/>
                    <a:pt x="16416" y="17368"/>
                    <a:pt x="18144" y="19119"/>
                  </a:cubicBezTo>
                  <a:cubicBezTo>
                    <a:pt x="19872" y="20870"/>
                    <a:pt x="20952" y="21600"/>
                    <a:pt x="21276" y="21381"/>
                  </a:cubicBezTo>
                  <a:cubicBezTo>
                    <a:pt x="21600" y="21162"/>
                    <a:pt x="21168" y="19995"/>
                    <a:pt x="20736" y="1882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8" name="直线"/>
            <p:cNvSpPr/>
            <p:nvPr/>
          </p:nvSpPr>
          <p:spPr>
            <a:xfrm>
              <a:off x="898880" y="1650803"/>
              <a:ext cx="147464" cy="33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318" extrusionOk="0">
                  <a:moveTo>
                    <a:pt x="21177" y="614"/>
                  </a:moveTo>
                  <a:cubicBezTo>
                    <a:pt x="19925" y="198"/>
                    <a:pt x="18673" y="-217"/>
                    <a:pt x="17734" y="129"/>
                  </a:cubicBezTo>
                  <a:cubicBezTo>
                    <a:pt x="16794" y="475"/>
                    <a:pt x="16168" y="1583"/>
                    <a:pt x="13977" y="4352"/>
                  </a:cubicBezTo>
                  <a:cubicBezTo>
                    <a:pt x="11786" y="7121"/>
                    <a:pt x="8029" y="11552"/>
                    <a:pt x="5681" y="14321"/>
                  </a:cubicBezTo>
                  <a:cubicBezTo>
                    <a:pt x="3334" y="17091"/>
                    <a:pt x="2394" y="18198"/>
                    <a:pt x="1455" y="19237"/>
                  </a:cubicBezTo>
                  <a:cubicBezTo>
                    <a:pt x="516" y="20275"/>
                    <a:pt x="-423" y="21245"/>
                    <a:pt x="203" y="21314"/>
                  </a:cubicBezTo>
                  <a:cubicBezTo>
                    <a:pt x="829" y="21383"/>
                    <a:pt x="3020" y="20552"/>
                    <a:pt x="5212" y="1972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9" name="直线"/>
            <p:cNvSpPr/>
            <p:nvPr/>
          </p:nvSpPr>
          <p:spPr>
            <a:xfrm>
              <a:off x="1129179" y="1804335"/>
              <a:ext cx="113355" cy="16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extrusionOk="0">
                  <a:moveTo>
                    <a:pt x="7892" y="0"/>
                  </a:moveTo>
                  <a:cubicBezTo>
                    <a:pt x="8723" y="2880"/>
                    <a:pt x="9554" y="5760"/>
                    <a:pt x="8931" y="8928"/>
                  </a:cubicBezTo>
                  <a:cubicBezTo>
                    <a:pt x="8308" y="12096"/>
                    <a:pt x="6231" y="15552"/>
                    <a:pt x="4154" y="17712"/>
                  </a:cubicBezTo>
                  <a:cubicBezTo>
                    <a:pt x="2077" y="19872"/>
                    <a:pt x="0" y="20736"/>
                    <a:pt x="0" y="21168"/>
                  </a:cubicBezTo>
                  <a:cubicBezTo>
                    <a:pt x="0" y="21600"/>
                    <a:pt x="2077" y="21600"/>
                    <a:pt x="6023" y="21168"/>
                  </a:cubicBezTo>
                  <a:cubicBezTo>
                    <a:pt x="9969" y="20736"/>
                    <a:pt x="15785" y="19872"/>
                    <a:pt x="21600" y="1900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0" name="直线"/>
            <p:cNvSpPr/>
            <p:nvPr/>
          </p:nvSpPr>
          <p:spPr>
            <a:xfrm>
              <a:off x="1275231" y="1882811"/>
              <a:ext cx="52318" cy="119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927"/>
                    <a:pt x="3600" y="7855"/>
                    <a:pt x="4500" y="10800"/>
                  </a:cubicBezTo>
                  <a:cubicBezTo>
                    <a:pt x="5400" y="13745"/>
                    <a:pt x="5400" y="15709"/>
                    <a:pt x="6300" y="17673"/>
                  </a:cubicBezTo>
                  <a:cubicBezTo>
                    <a:pt x="7200" y="19636"/>
                    <a:pt x="9000" y="21600"/>
                    <a:pt x="11250" y="21600"/>
                  </a:cubicBezTo>
                  <a:cubicBezTo>
                    <a:pt x="13500" y="21600"/>
                    <a:pt x="16200" y="19636"/>
                    <a:pt x="18000" y="16102"/>
                  </a:cubicBezTo>
                  <a:cubicBezTo>
                    <a:pt x="19800" y="12567"/>
                    <a:pt x="20700" y="7462"/>
                    <a:pt x="21600" y="235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1" name="直线"/>
            <p:cNvSpPr/>
            <p:nvPr/>
          </p:nvSpPr>
          <p:spPr>
            <a:xfrm>
              <a:off x="1281771" y="1732399"/>
              <a:ext cx="19620" cy="52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2" name="直线"/>
            <p:cNvSpPr/>
            <p:nvPr/>
          </p:nvSpPr>
          <p:spPr>
            <a:xfrm>
              <a:off x="1366786" y="1869732"/>
              <a:ext cx="111175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94" y="10800"/>
                    <a:pt x="3388" y="21600"/>
                    <a:pt x="6988" y="21600"/>
                  </a:cubicBezTo>
                  <a:cubicBezTo>
                    <a:pt x="10588" y="21600"/>
                    <a:pt x="16094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3" name="直线"/>
            <p:cNvSpPr/>
            <p:nvPr/>
          </p:nvSpPr>
          <p:spPr>
            <a:xfrm>
              <a:off x="1543357" y="1771637"/>
              <a:ext cx="26159" cy="25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354"/>
                    <a:pt x="0" y="10708"/>
                    <a:pt x="3600" y="14308"/>
                  </a:cubicBezTo>
                  <a:cubicBezTo>
                    <a:pt x="7200" y="17908"/>
                    <a:pt x="14400" y="19754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4" name="直线"/>
            <p:cNvSpPr/>
            <p:nvPr/>
          </p:nvSpPr>
          <p:spPr>
            <a:xfrm>
              <a:off x="1621833" y="1662643"/>
              <a:ext cx="241968" cy="233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extrusionOk="0">
                  <a:moveTo>
                    <a:pt x="0" y="397"/>
                  </a:moveTo>
                  <a:cubicBezTo>
                    <a:pt x="1946" y="0"/>
                    <a:pt x="3892" y="-396"/>
                    <a:pt x="6130" y="793"/>
                  </a:cubicBezTo>
                  <a:cubicBezTo>
                    <a:pt x="8368" y="1982"/>
                    <a:pt x="10897" y="4756"/>
                    <a:pt x="13038" y="8026"/>
                  </a:cubicBezTo>
                  <a:cubicBezTo>
                    <a:pt x="15178" y="11296"/>
                    <a:pt x="16930" y="15061"/>
                    <a:pt x="18292" y="17340"/>
                  </a:cubicBezTo>
                  <a:cubicBezTo>
                    <a:pt x="19654" y="19619"/>
                    <a:pt x="20627" y="20411"/>
                    <a:pt x="21600" y="2120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5" name="直线"/>
            <p:cNvSpPr/>
            <p:nvPr/>
          </p:nvSpPr>
          <p:spPr>
            <a:xfrm>
              <a:off x="1715788" y="1588527"/>
              <a:ext cx="115314" cy="34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600" extrusionOk="0">
                  <a:moveTo>
                    <a:pt x="21160" y="0"/>
                  </a:moveTo>
                  <a:cubicBezTo>
                    <a:pt x="19160" y="0"/>
                    <a:pt x="17160" y="0"/>
                    <a:pt x="15960" y="346"/>
                  </a:cubicBezTo>
                  <a:cubicBezTo>
                    <a:pt x="14760" y="692"/>
                    <a:pt x="14360" y="1385"/>
                    <a:pt x="12760" y="3531"/>
                  </a:cubicBezTo>
                  <a:cubicBezTo>
                    <a:pt x="11160" y="5677"/>
                    <a:pt x="8360" y="9277"/>
                    <a:pt x="5760" y="12254"/>
                  </a:cubicBezTo>
                  <a:cubicBezTo>
                    <a:pt x="3160" y="15231"/>
                    <a:pt x="760" y="17585"/>
                    <a:pt x="160" y="19038"/>
                  </a:cubicBezTo>
                  <a:cubicBezTo>
                    <a:pt x="-440" y="20492"/>
                    <a:pt x="760" y="21046"/>
                    <a:pt x="196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6" name="直线"/>
            <p:cNvSpPr/>
            <p:nvPr/>
          </p:nvSpPr>
          <p:spPr>
            <a:xfrm>
              <a:off x="1857260" y="1807346"/>
              <a:ext cx="170032" cy="12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extrusionOk="0">
                  <a:moveTo>
                    <a:pt x="0" y="1691"/>
                  </a:moveTo>
                  <a:cubicBezTo>
                    <a:pt x="3046" y="958"/>
                    <a:pt x="6092" y="226"/>
                    <a:pt x="8308" y="43"/>
                  </a:cubicBezTo>
                  <a:cubicBezTo>
                    <a:pt x="10523" y="-140"/>
                    <a:pt x="11908" y="226"/>
                    <a:pt x="12738" y="1691"/>
                  </a:cubicBezTo>
                  <a:cubicBezTo>
                    <a:pt x="13569" y="3155"/>
                    <a:pt x="13846" y="5718"/>
                    <a:pt x="12877" y="8280"/>
                  </a:cubicBezTo>
                  <a:cubicBezTo>
                    <a:pt x="11908" y="10843"/>
                    <a:pt x="9692" y="13406"/>
                    <a:pt x="8308" y="15602"/>
                  </a:cubicBezTo>
                  <a:cubicBezTo>
                    <a:pt x="6923" y="17799"/>
                    <a:pt x="6369" y="19629"/>
                    <a:pt x="7477" y="20545"/>
                  </a:cubicBezTo>
                  <a:cubicBezTo>
                    <a:pt x="8585" y="21460"/>
                    <a:pt x="11354" y="21460"/>
                    <a:pt x="13431" y="21460"/>
                  </a:cubicBezTo>
                  <a:cubicBezTo>
                    <a:pt x="15508" y="21460"/>
                    <a:pt x="16892" y="21460"/>
                    <a:pt x="18138" y="20728"/>
                  </a:cubicBezTo>
                  <a:cubicBezTo>
                    <a:pt x="19385" y="19996"/>
                    <a:pt x="20492" y="18531"/>
                    <a:pt x="21600" y="1706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7" name="直线"/>
            <p:cNvSpPr/>
            <p:nvPr/>
          </p:nvSpPr>
          <p:spPr>
            <a:xfrm>
              <a:off x="2066529" y="1817415"/>
              <a:ext cx="68480" cy="148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extrusionOk="0">
                  <a:moveTo>
                    <a:pt x="0" y="0"/>
                  </a:moveTo>
                  <a:cubicBezTo>
                    <a:pt x="3375" y="318"/>
                    <a:pt x="6750" y="635"/>
                    <a:pt x="8437" y="1747"/>
                  </a:cubicBezTo>
                  <a:cubicBezTo>
                    <a:pt x="10125" y="2859"/>
                    <a:pt x="10125" y="4765"/>
                    <a:pt x="10125" y="7782"/>
                  </a:cubicBezTo>
                  <a:cubicBezTo>
                    <a:pt x="10125" y="10800"/>
                    <a:pt x="10125" y="14929"/>
                    <a:pt x="11137" y="17629"/>
                  </a:cubicBezTo>
                  <a:cubicBezTo>
                    <a:pt x="12150" y="20329"/>
                    <a:pt x="14175" y="21600"/>
                    <a:pt x="16200" y="21600"/>
                  </a:cubicBezTo>
                  <a:cubicBezTo>
                    <a:pt x="18225" y="21600"/>
                    <a:pt x="20250" y="20329"/>
                    <a:pt x="20925" y="18900"/>
                  </a:cubicBezTo>
                  <a:cubicBezTo>
                    <a:pt x="21600" y="17471"/>
                    <a:pt x="20925" y="15882"/>
                    <a:pt x="20250" y="1429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8" name="直线"/>
            <p:cNvSpPr/>
            <p:nvPr/>
          </p:nvSpPr>
          <p:spPr>
            <a:xfrm>
              <a:off x="2079608" y="1647384"/>
              <a:ext cx="6541" cy="1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9" name="直线"/>
            <p:cNvSpPr/>
            <p:nvPr/>
          </p:nvSpPr>
          <p:spPr>
            <a:xfrm>
              <a:off x="457775" y="2155146"/>
              <a:ext cx="58858" cy="8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25" extrusionOk="0">
                  <a:moveTo>
                    <a:pt x="0" y="550"/>
                  </a:moveTo>
                  <a:cubicBezTo>
                    <a:pt x="4000" y="35"/>
                    <a:pt x="8000" y="-479"/>
                    <a:pt x="10800" y="807"/>
                  </a:cubicBezTo>
                  <a:cubicBezTo>
                    <a:pt x="13600" y="2092"/>
                    <a:pt x="15200" y="5178"/>
                    <a:pt x="16000" y="8007"/>
                  </a:cubicBezTo>
                  <a:cubicBezTo>
                    <a:pt x="16800" y="10835"/>
                    <a:pt x="16800" y="13407"/>
                    <a:pt x="17200" y="15978"/>
                  </a:cubicBezTo>
                  <a:cubicBezTo>
                    <a:pt x="17600" y="18550"/>
                    <a:pt x="18400" y="21121"/>
                    <a:pt x="19200" y="20092"/>
                  </a:cubicBezTo>
                  <a:cubicBezTo>
                    <a:pt x="20000" y="19064"/>
                    <a:pt x="20800" y="14435"/>
                    <a:pt x="21600" y="980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0" name="直线"/>
            <p:cNvSpPr/>
            <p:nvPr/>
          </p:nvSpPr>
          <p:spPr>
            <a:xfrm>
              <a:off x="483934" y="2079001"/>
              <a:ext cx="65397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1" name="直线"/>
            <p:cNvSpPr/>
            <p:nvPr/>
          </p:nvSpPr>
          <p:spPr>
            <a:xfrm>
              <a:off x="582028" y="2124778"/>
              <a:ext cx="13081" cy="3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2" name="直线"/>
            <p:cNvSpPr/>
            <p:nvPr/>
          </p:nvSpPr>
          <p:spPr>
            <a:xfrm>
              <a:off x="575489" y="2177096"/>
              <a:ext cx="98095" cy="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3" name="直线"/>
            <p:cNvSpPr/>
            <p:nvPr/>
          </p:nvSpPr>
          <p:spPr>
            <a:xfrm>
              <a:off x="712821" y="2085541"/>
              <a:ext cx="1" cy="98095"/>
            </a:xfrm>
            <a:prstGeom prst="ellips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4" name="直线"/>
            <p:cNvSpPr/>
            <p:nvPr/>
          </p:nvSpPr>
          <p:spPr>
            <a:xfrm>
              <a:off x="438156" y="1521562"/>
              <a:ext cx="124254" cy="145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extrusionOk="0">
                  <a:moveTo>
                    <a:pt x="0" y="228"/>
                  </a:moveTo>
                  <a:cubicBezTo>
                    <a:pt x="379" y="3722"/>
                    <a:pt x="758" y="7217"/>
                    <a:pt x="947" y="10234"/>
                  </a:cubicBezTo>
                  <a:cubicBezTo>
                    <a:pt x="1137" y="13252"/>
                    <a:pt x="1137" y="15793"/>
                    <a:pt x="1516" y="16111"/>
                  </a:cubicBezTo>
                  <a:cubicBezTo>
                    <a:pt x="1895" y="16428"/>
                    <a:pt x="2653" y="14522"/>
                    <a:pt x="3411" y="12299"/>
                  </a:cubicBezTo>
                  <a:cubicBezTo>
                    <a:pt x="4168" y="10075"/>
                    <a:pt x="4926" y="7534"/>
                    <a:pt x="5874" y="5469"/>
                  </a:cubicBezTo>
                  <a:cubicBezTo>
                    <a:pt x="6821" y="3405"/>
                    <a:pt x="7958" y="1817"/>
                    <a:pt x="9474" y="864"/>
                  </a:cubicBezTo>
                  <a:cubicBezTo>
                    <a:pt x="10989" y="-89"/>
                    <a:pt x="12884" y="-407"/>
                    <a:pt x="14021" y="705"/>
                  </a:cubicBezTo>
                  <a:cubicBezTo>
                    <a:pt x="15158" y="1817"/>
                    <a:pt x="15537" y="4358"/>
                    <a:pt x="15916" y="7534"/>
                  </a:cubicBezTo>
                  <a:cubicBezTo>
                    <a:pt x="16295" y="10711"/>
                    <a:pt x="16674" y="14522"/>
                    <a:pt x="17621" y="16905"/>
                  </a:cubicBezTo>
                  <a:cubicBezTo>
                    <a:pt x="18568" y="19287"/>
                    <a:pt x="20084" y="20240"/>
                    <a:pt x="21600" y="2119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5" name="直线"/>
            <p:cNvSpPr/>
            <p:nvPr/>
          </p:nvSpPr>
          <p:spPr>
            <a:xfrm>
              <a:off x="0" y="1928589"/>
              <a:ext cx="264104" cy="5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extrusionOk="0">
                  <a:moveTo>
                    <a:pt x="0" y="21600"/>
                  </a:moveTo>
                  <a:cubicBezTo>
                    <a:pt x="4603" y="18000"/>
                    <a:pt x="9207" y="14400"/>
                    <a:pt x="12393" y="11700"/>
                  </a:cubicBezTo>
                  <a:cubicBezTo>
                    <a:pt x="15580" y="9000"/>
                    <a:pt x="17351" y="7200"/>
                    <a:pt x="18679" y="5850"/>
                  </a:cubicBezTo>
                  <a:cubicBezTo>
                    <a:pt x="20007" y="4500"/>
                    <a:pt x="20892" y="3600"/>
                    <a:pt x="21246" y="2700"/>
                  </a:cubicBezTo>
                  <a:cubicBezTo>
                    <a:pt x="21600" y="1800"/>
                    <a:pt x="21423" y="900"/>
                    <a:pt x="21246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6" name="直线"/>
            <p:cNvSpPr/>
            <p:nvPr/>
          </p:nvSpPr>
          <p:spPr>
            <a:xfrm>
              <a:off x="110579" y="2039763"/>
              <a:ext cx="118309" cy="179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81" extrusionOk="0">
                  <a:moveTo>
                    <a:pt x="3641" y="0"/>
                  </a:moveTo>
                  <a:cubicBezTo>
                    <a:pt x="2070" y="781"/>
                    <a:pt x="499" y="1561"/>
                    <a:pt x="107" y="4034"/>
                  </a:cubicBezTo>
                  <a:cubicBezTo>
                    <a:pt x="-286" y="6506"/>
                    <a:pt x="499" y="10670"/>
                    <a:pt x="892" y="13663"/>
                  </a:cubicBezTo>
                  <a:cubicBezTo>
                    <a:pt x="1285" y="16655"/>
                    <a:pt x="1285" y="18477"/>
                    <a:pt x="1678" y="18347"/>
                  </a:cubicBezTo>
                  <a:cubicBezTo>
                    <a:pt x="2070" y="18217"/>
                    <a:pt x="2856" y="16135"/>
                    <a:pt x="4623" y="14183"/>
                  </a:cubicBezTo>
                  <a:cubicBezTo>
                    <a:pt x="6390" y="12231"/>
                    <a:pt x="9139" y="10410"/>
                    <a:pt x="11496" y="9239"/>
                  </a:cubicBezTo>
                  <a:cubicBezTo>
                    <a:pt x="13852" y="8067"/>
                    <a:pt x="15816" y="7547"/>
                    <a:pt x="17387" y="7937"/>
                  </a:cubicBezTo>
                  <a:cubicBezTo>
                    <a:pt x="18958" y="8328"/>
                    <a:pt x="20136" y="9629"/>
                    <a:pt x="20725" y="11581"/>
                  </a:cubicBezTo>
                  <a:cubicBezTo>
                    <a:pt x="21314" y="13533"/>
                    <a:pt x="21314" y="16135"/>
                    <a:pt x="21314" y="18087"/>
                  </a:cubicBezTo>
                  <a:cubicBezTo>
                    <a:pt x="21314" y="20039"/>
                    <a:pt x="21314" y="21340"/>
                    <a:pt x="20921" y="21470"/>
                  </a:cubicBezTo>
                  <a:cubicBezTo>
                    <a:pt x="20529" y="21600"/>
                    <a:pt x="19743" y="20559"/>
                    <a:pt x="18958" y="1951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7" name="直线"/>
            <p:cNvSpPr/>
            <p:nvPr/>
          </p:nvSpPr>
          <p:spPr>
            <a:xfrm>
              <a:off x="117713" y="1673543"/>
              <a:ext cx="39239" cy="21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6327"/>
                    <a:pt x="7200" y="12655"/>
                    <a:pt x="10800" y="16255"/>
                  </a:cubicBezTo>
                  <a:cubicBezTo>
                    <a:pt x="14400" y="19855"/>
                    <a:pt x="18000" y="20727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8" name="直线"/>
            <p:cNvSpPr/>
            <p:nvPr/>
          </p:nvSpPr>
          <p:spPr>
            <a:xfrm>
              <a:off x="2386972" y="1804335"/>
              <a:ext cx="111175" cy="1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9" name="直线"/>
            <p:cNvSpPr/>
            <p:nvPr/>
          </p:nvSpPr>
          <p:spPr>
            <a:xfrm>
              <a:off x="2426210" y="1876272"/>
              <a:ext cx="124254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68" y="10800"/>
                    <a:pt x="8337" y="21600"/>
                    <a:pt x="11937" y="21600"/>
                  </a:cubicBezTo>
                  <a:cubicBezTo>
                    <a:pt x="15537" y="21600"/>
                    <a:pt x="18568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0" name="直线"/>
            <p:cNvSpPr/>
            <p:nvPr/>
          </p:nvSpPr>
          <p:spPr>
            <a:xfrm>
              <a:off x="2785890" y="1763539"/>
              <a:ext cx="384020" cy="9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0969" extrusionOk="0">
                  <a:moveTo>
                    <a:pt x="0" y="20969"/>
                  </a:moveTo>
                  <a:cubicBezTo>
                    <a:pt x="2670" y="18024"/>
                    <a:pt x="5339" y="15078"/>
                    <a:pt x="8434" y="11642"/>
                  </a:cubicBezTo>
                  <a:cubicBezTo>
                    <a:pt x="11528" y="8205"/>
                    <a:pt x="15047" y="4278"/>
                    <a:pt x="17413" y="2069"/>
                  </a:cubicBezTo>
                  <a:cubicBezTo>
                    <a:pt x="19780" y="-140"/>
                    <a:pt x="20993" y="-631"/>
                    <a:pt x="21297" y="842"/>
                  </a:cubicBezTo>
                  <a:cubicBezTo>
                    <a:pt x="21600" y="2314"/>
                    <a:pt x="20993" y="5751"/>
                    <a:pt x="20387" y="918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1" name="直线"/>
            <p:cNvSpPr/>
            <p:nvPr/>
          </p:nvSpPr>
          <p:spPr>
            <a:xfrm>
              <a:off x="2952384" y="1928589"/>
              <a:ext cx="121252" cy="21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extrusionOk="0">
                  <a:moveTo>
                    <a:pt x="2940" y="0"/>
                  </a:moveTo>
                  <a:cubicBezTo>
                    <a:pt x="2554" y="2227"/>
                    <a:pt x="2168" y="4454"/>
                    <a:pt x="1975" y="7014"/>
                  </a:cubicBezTo>
                  <a:cubicBezTo>
                    <a:pt x="1783" y="9575"/>
                    <a:pt x="1783" y="12470"/>
                    <a:pt x="1397" y="14586"/>
                  </a:cubicBezTo>
                  <a:cubicBezTo>
                    <a:pt x="1011" y="16701"/>
                    <a:pt x="240" y="18037"/>
                    <a:pt x="47" y="17926"/>
                  </a:cubicBezTo>
                  <a:cubicBezTo>
                    <a:pt x="-146" y="17814"/>
                    <a:pt x="240" y="16256"/>
                    <a:pt x="1397" y="14252"/>
                  </a:cubicBezTo>
                  <a:cubicBezTo>
                    <a:pt x="2554" y="12247"/>
                    <a:pt x="4483" y="9798"/>
                    <a:pt x="6025" y="8016"/>
                  </a:cubicBezTo>
                  <a:cubicBezTo>
                    <a:pt x="7568" y="6235"/>
                    <a:pt x="8725" y="5122"/>
                    <a:pt x="10268" y="4454"/>
                  </a:cubicBezTo>
                  <a:cubicBezTo>
                    <a:pt x="11811" y="3786"/>
                    <a:pt x="13740" y="3563"/>
                    <a:pt x="15283" y="4899"/>
                  </a:cubicBezTo>
                  <a:cubicBezTo>
                    <a:pt x="16825" y="6235"/>
                    <a:pt x="17983" y="9130"/>
                    <a:pt x="18754" y="11802"/>
                  </a:cubicBezTo>
                  <a:cubicBezTo>
                    <a:pt x="19525" y="14474"/>
                    <a:pt x="19911" y="16924"/>
                    <a:pt x="20297" y="18705"/>
                  </a:cubicBezTo>
                  <a:cubicBezTo>
                    <a:pt x="20683" y="20487"/>
                    <a:pt x="21068" y="21600"/>
                    <a:pt x="21261" y="21600"/>
                  </a:cubicBezTo>
                  <a:cubicBezTo>
                    <a:pt x="21454" y="21600"/>
                    <a:pt x="21454" y="20487"/>
                    <a:pt x="21454" y="1937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2" name="直线"/>
            <p:cNvSpPr/>
            <p:nvPr/>
          </p:nvSpPr>
          <p:spPr>
            <a:xfrm>
              <a:off x="2955921" y="1457734"/>
              <a:ext cx="39239" cy="255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354"/>
                    <a:pt x="4800" y="10708"/>
                    <a:pt x="8400" y="14308"/>
                  </a:cubicBezTo>
                  <a:cubicBezTo>
                    <a:pt x="12000" y="17908"/>
                    <a:pt x="16800" y="19754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3" name="直线"/>
            <p:cNvSpPr/>
            <p:nvPr/>
          </p:nvSpPr>
          <p:spPr>
            <a:xfrm>
              <a:off x="3339242" y="1614686"/>
              <a:ext cx="434136" cy="4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773" y="21600"/>
                  </a:moveTo>
                  <a:cubicBezTo>
                    <a:pt x="341" y="18514"/>
                    <a:pt x="-91" y="15429"/>
                    <a:pt x="17" y="13886"/>
                  </a:cubicBezTo>
                  <a:cubicBezTo>
                    <a:pt x="125" y="12343"/>
                    <a:pt x="773" y="12343"/>
                    <a:pt x="2987" y="11829"/>
                  </a:cubicBezTo>
                  <a:cubicBezTo>
                    <a:pt x="5201" y="11314"/>
                    <a:pt x="8981" y="10286"/>
                    <a:pt x="12329" y="8229"/>
                  </a:cubicBezTo>
                  <a:cubicBezTo>
                    <a:pt x="15677" y="6171"/>
                    <a:pt x="18593" y="3086"/>
                    <a:pt x="21509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4" name="直线"/>
            <p:cNvSpPr/>
            <p:nvPr/>
          </p:nvSpPr>
          <p:spPr>
            <a:xfrm>
              <a:off x="3374459" y="1719320"/>
              <a:ext cx="374941" cy="17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4898" y="0"/>
                  </a:moveTo>
                  <a:cubicBezTo>
                    <a:pt x="3767" y="540"/>
                    <a:pt x="2637" y="1080"/>
                    <a:pt x="2449" y="1485"/>
                  </a:cubicBezTo>
                  <a:cubicBezTo>
                    <a:pt x="2260" y="1890"/>
                    <a:pt x="3014" y="2160"/>
                    <a:pt x="5149" y="2025"/>
                  </a:cubicBezTo>
                  <a:cubicBezTo>
                    <a:pt x="7284" y="1890"/>
                    <a:pt x="10800" y="1350"/>
                    <a:pt x="13060" y="1215"/>
                  </a:cubicBezTo>
                  <a:cubicBezTo>
                    <a:pt x="15321" y="1080"/>
                    <a:pt x="16326" y="1350"/>
                    <a:pt x="16577" y="1890"/>
                  </a:cubicBezTo>
                  <a:cubicBezTo>
                    <a:pt x="16828" y="2430"/>
                    <a:pt x="16326" y="3240"/>
                    <a:pt x="14002" y="5805"/>
                  </a:cubicBezTo>
                  <a:cubicBezTo>
                    <a:pt x="11679" y="8370"/>
                    <a:pt x="7535" y="12690"/>
                    <a:pt x="5149" y="15120"/>
                  </a:cubicBezTo>
                  <a:cubicBezTo>
                    <a:pt x="2763" y="17550"/>
                    <a:pt x="2135" y="18090"/>
                    <a:pt x="1444" y="18765"/>
                  </a:cubicBezTo>
                  <a:cubicBezTo>
                    <a:pt x="753" y="19440"/>
                    <a:pt x="0" y="20250"/>
                    <a:pt x="0" y="20790"/>
                  </a:cubicBezTo>
                  <a:cubicBezTo>
                    <a:pt x="0" y="21330"/>
                    <a:pt x="753" y="21600"/>
                    <a:pt x="2826" y="21060"/>
                  </a:cubicBezTo>
                  <a:cubicBezTo>
                    <a:pt x="4898" y="20520"/>
                    <a:pt x="8288" y="19170"/>
                    <a:pt x="11428" y="18225"/>
                  </a:cubicBezTo>
                  <a:cubicBezTo>
                    <a:pt x="14567" y="17280"/>
                    <a:pt x="17456" y="16740"/>
                    <a:pt x="19214" y="16470"/>
                  </a:cubicBezTo>
                  <a:cubicBezTo>
                    <a:pt x="20972" y="16200"/>
                    <a:pt x="21600" y="16200"/>
                    <a:pt x="21600" y="16470"/>
                  </a:cubicBezTo>
                  <a:cubicBezTo>
                    <a:pt x="21600" y="16740"/>
                    <a:pt x="20972" y="17280"/>
                    <a:pt x="20344" y="1782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5" name="直线"/>
            <p:cNvSpPr/>
            <p:nvPr/>
          </p:nvSpPr>
          <p:spPr>
            <a:xfrm>
              <a:off x="3407157" y="2039763"/>
              <a:ext cx="91556" cy="100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6" extrusionOk="0">
                  <a:moveTo>
                    <a:pt x="0" y="0"/>
                  </a:moveTo>
                  <a:cubicBezTo>
                    <a:pt x="5143" y="2250"/>
                    <a:pt x="10286" y="4500"/>
                    <a:pt x="13371" y="8775"/>
                  </a:cubicBezTo>
                  <a:cubicBezTo>
                    <a:pt x="16457" y="13050"/>
                    <a:pt x="17486" y="19350"/>
                    <a:pt x="18514" y="20475"/>
                  </a:cubicBezTo>
                  <a:cubicBezTo>
                    <a:pt x="19543" y="21600"/>
                    <a:pt x="20571" y="17550"/>
                    <a:pt x="21600" y="135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6" name="直线"/>
            <p:cNvSpPr/>
            <p:nvPr/>
          </p:nvSpPr>
          <p:spPr>
            <a:xfrm>
              <a:off x="3479093" y="1967827"/>
              <a:ext cx="52318" cy="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7" name="直线"/>
            <p:cNvSpPr/>
            <p:nvPr/>
          </p:nvSpPr>
          <p:spPr>
            <a:xfrm>
              <a:off x="3583728" y="2013604"/>
              <a:ext cx="13080" cy="3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8" name="直线"/>
            <p:cNvSpPr/>
            <p:nvPr/>
          </p:nvSpPr>
          <p:spPr>
            <a:xfrm>
              <a:off x="3603347" y="2020144"/>
              <a:ext cx="137333" cy="5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9" name="直线"/>
            <p:cNvSpPr/>
            <p:nvPr/>
          </p:nvSpPr>
          <p:spPr>
            <a:xfrm>
              <a:off x="3786457" y="1987446"/>
              <a:ext cx="1" cy="143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0" name="直线"/>
            <p:cNvSpPr/>
            <p:nvPr/>
          </p:nvSpPr>
          <p:spPr>
            <a:xfrm>
              <a:off x="3466014" y="1444655"/>
              <a:ext cx="130794" cy="10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2" extrusionOk="0">
                  <a:moveTo>
                    <a:pt x="0" y="0"/>
                  </a:moveTo>
                  <a:cubicBezTo>
                    <a:pt x="360" y="4154"/>
                    <a:pt x="720" y="8308"/>
                    <a:pt x="1080" y="12254"/>
                  </a:cubicBezTo>
                  <a:cubicBezTo>
                    <a:pt x="1440" y="16200"/>
                    <a:pt x="1800" y="19938"/>
                    <a:pt x="1800" y="20769"/>
                  </a:cubicBezTo>
                  <a:cubicBezTo>
                    <a:pt x="1800" y="21600"/>
                    <a:pt x="1440" y="19523"/>
                    <a:pt x="2160" y="16200"/>
                  </a:cubicBezTo>
                  <a:cubicBezTo>
                    <a:pt x="2880" y="12877"/>
                    <a:pt x="4680" y="8308"/>
                    <a:pt x="6300" y="5192"/>
                  </a:cubicBezTo>
                  <a:cubicBezTo>
                    <a:pt x="7920" y="2077"/>
                    <a:pt x="9360" y="415"/>
                    <a:pt x="10800" y="208"/>
                  </a:cubicBezTo>
                  <a:cubicBezTo>
                    <a:pt x="12240" y="0"/>
                    <a:pt x="13680" y="1246"/>
                    <a:pt x="14580" y="2908"/>
                  </a:cubicBezTo>
                  <a:cubicBezTo>
                    <a:pt x="15480" y="4569"/>
                    <a:pt x="15840" y="6646"/>
                    <a:pt x="16020" y="8931"/>
                  </a:cubicBezTo>
                  <a:cubicBezTo>
                    <a:pt x="16200" y="11215"/>
                    <a:pt x="16200" y="13708"/>
                    <a:pt x="17100" y="15369"/>
                  </a:cubicBezTo>
                  <a:cubicBezTo>
                    <a:pt x="18000" y="17031"/>
                    <a:pt x="19800" y="17862"/>
                    <a:pt x="21600" y="1869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" name="直线"/>
            <p:cNvSpPr/>
            <p:nvPr/>
          </p:nvSpPr>
          <p:spPr>
            <a:xfrm>
              <a:off x="4002639" y="1503511"/>
              <a:ext cx="38865" cy="62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65" extrusionOk="0">
                  <a:moveTo>
                    <a:pt x="21394" y="0"/>
                  </a:moveTo>
                  <a:cubicBezTo>
                    <a:pt x="16594" y="224"/>
                    <a:pt x="11794" y="448"/>
                    <a:pt x="9394" y="934"/>
                  </a:cubicBezTo>
                  <a:cubicBezTo>
                    <a:pt x="6994" y="1420"/>
                    <a:pt x="6994" y="2167"/>
                    <a:pt x="6994" y="3924"/>
                  </a:cubicBezTo>
                  <a:cubicBezTo>
                    <a:pt x="6994" y="5680"/>
                    <a:pt x="6994" y="8446"/>
                    <a:pt x="6394" y="10949"/>
                  </a:cubicBezTo>
                  <a:cubicBezTo>
                    <a:pt x="5794" y="13453"/>
                    <a:pt x="4594" y="15696"/>
                    <a:pt x="3394" y="17265"/>
                  </a:cubicBezTo>
                  <a:cubicBezTo>
                    <a:pt x="2194" y="18835"/>
                    <a:pt x="994" y="19731"/>
                    <a:pt x="394" y="20404"/>
                  </a:cubicBezTo>
                  <a:cubicBezTo>
                    <a:pt x="-206" y="21077"/>
                    <a:pt x="-206" y="21525"/>
                    <a:pt x="994" y="21563"/>
                  </a:cubicBezTo>
                  <a:cubicBezTo>
                    <a:pt x="2194" y="21600"/>
                    <a:pt x="4594" y="21226"/>
                    <a:pt x="6994" y="2085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2" name="直线"/>
            <p:cNvSpPr/>
            <p:nvPr/>
          </p:nvSpPr>
          <p:spPr>
            <a:xfrm>
              <a:off x="4015344" y="1409777"/>
              <a:ext cx="124255" cy="41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916"/>
                    <a:pt x="0" y="10232"/>
                    <a:pt x="1137" y="6253"/>
                  </a:cubicBezTo>
                  <a:cubicBezTo>
                    <a:pt x="2274" y="2274"/>
                    <a:pt x="4547" y="0"/>
                    <a:pt x="7579" y="0"/>
                  </a:cubicBezTo>
                  <a:cubicBezTo>
                    <a:pt x="10611" y="0"/>
                    <a:pt x="14400" y="2274"/>
                    <a:pt x="16863" y="5684"/>
                  </a:cubicBezTo>
                  <a:cubicBezTo>
                    <a:pt x="19326" y="9095"/>
                    <a:pt x="20463" y="13642"/>
                    <a:pt x="21600" y="1819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3" name="直线"/>
            <p:cNvSpPr/>
            <p:nvPr/>
          </p:nvSpPr>
          <p:spPr>
            <a:xfrm>
              <a:off x="4061122" y="2085541"/>
              <a:ext cx="235428" cy="1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cubicBezTo>
                    <a:pt x="800" y="14400"/>
                    <a:pt x="1600" y="21600"/>
                    <a:pt x="4000" y="21600"/>
                  </a:cubicBezTo>
                  <a:cubicBezTo>
                    <a:pt x="6400" y="21600"/>
                    <a:pt x="10400" y="14400"/>
                    <a:pt x="12900" y="9600"/>
                  </a:cubicBezTo>
                  <a:cubicBezTo>
                    <a:pt x="15400" y="4800"/>
                    <a:pt x="16400" y="2400"/>
                    <a:pt x="17600" y="1200"/>
                  </a:cubicBezTo>
                  <a:cubicBezTo>
                    <a:pt x="18800" y="0"/>
                    <a:pt x="20200" y="0"/>
                    <a:pt x="209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4" name="直线"/>
            <p:cNvSpPr/>
            <p:nvPr/>
          </p:nvSpPr>
          <p:spPr>
            <a:xfrm>
              <a:off x="4395082" y="1625585"/>
              <a:ext cx="104198" cy="259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71" extrusionOk="0">
                  <a:moveTo>
                    <a:pt x="9360" y="178"/>
                  </a:moveTo>
                  <a:cubicBezTo>
                    <a:pt x="7110" y="0"/>
                    <a:pt x="4860" y="-179"/>
                    <a:pt x="3510" y="357"/>
                  </a:cubicBezTo>
                  <a:cubicBezTo>
                    <a:pt x="2160" y="892"/>
                    <a:pt x="1710" y="2142"/>
                    <a:pt x="1260" y="4998"/>
                  </a:cubicBezTo>
                  <a:cubicBezTo>
                    <a:pt x="810" y="7854"/>
                    <a:pt x="360" y="12317"/>
                    <a:pt x="135" y="15084"/>
                  </a:cubicBezTo>
                  <a:cubicBezTo>
                    <a:pt x="-90" y="17851"/>
                    <a:pt x="-90" y="18922"/>
                    <a:pt x="585" y="19814"/>
                  </a:cubicBezTo>
                  <a:cubicBezTo>
                    <a:pt x="1260" y="20707"/>
                    <a:pt x="2610" y="21421"/>
                    <a:pt x="6210" y="21242"/>
                  </a:cubicBezTo>
                  <a:cubicBezTo>
                    <a:pt x="9810" y="21064"/>
                    <a:pt x="15660" y="19993"/>
                    <a:pt x="21510" y="1892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5" name="直线"/>
            <p:cNvSpPr/>
            <p:nvPr/>
          </p:nvSpPr>
          <p:spPr>
            <a:xfrm>
              <a:off x="4512358" y="1667003"/>
              <a:ext cx="156952" cy="196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3360"/>
                    <a:pt x="9000" y="6720"/>
                    <a:pt x="12600" y="10320"/>
                  </a:cubicBezTo>
                  <a:cubicBezTo>
                    <a:pt x="16200" y="13920"/>
                    <a:pt x="18900" y="1776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6" name="直线"/>
            <p:cNvSpPr/>
            <p:nvPr/>
          </p:nvSpPr>
          <p:spPr>
            <a:xfrm>
              <a:off x="4545056" y="1611977"/>
              <a:ext cx="91556" cy="264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extrusionOk="0">
                  <a:moveTo>
                    <a:pt x="21600" y="745"/>
                  </a:moveTo>
                  <a:cubicBezTo>
                    <a:pt x="19543" y="218"/>
                    <a:pt x="17486" y="-309"/>
                    <a:pt x="16457" y="218"/>
                  </a:cubicBezTo>
                  <a:cubicBezTo>
                    <a:pt x="15429" y="745"/>
                    <a:pt x="15429" y="2325"/>
                    <a:pt x="13886" y="5135"/>
                  </a:cubicBezTo>
                  <a:cubicBezTo>
                    <a:pt x="12343" y="7945"/>
                    <a:pt x="9257" y="11984"/>
                    <a:pt x="6686" y="14881"/>
                  </a:cubicBezTo>
                  <a:cubicBezTo>
                    <a:pt x="4114" y="17779"/>
                    <a:pt x="2057" y="19535"/>
                    <a:pt x="0" y="2129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7" name="直线"/>
            <p:cNvSpPr/>
            <p:nvPr/>
          </p:nvSpPr>
          <p:spPr>
            <a:xfrm>
              <a:off x="4656230" y="1778177"/>
              <a:ext cx="137334" cy="12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extrusionOk="0">
                  <a:moveTo>
                    <a:pt x="0" y="0"/>
                  </a:moveTo>
                  <a:cubicBezTo>
                    <a:pt x="3771" y="360"/>
                    <a:pt x="7543" y="720"/>
                    <a:pt x="9943" y="1980"/>
                  </a:cubicBezTo>
                  <a:cubicBezTo>
                    <a:pt x="12343" y="3240"/>
                    <a:pt x="13371" y="5400"/>
                    <a:pt x="12857" y="8280"/>
                  </a:cubicBezTo>
                  <a:cubicBezTo>
                    <a:pt x="12343" y="11160"/>
                    <a:pt x="10286" y="14760"/>
                    <a:pt x="8571" y="17100"/>
                  </a:cubicBezTo>
                  <a:cubicBezTo>
                    <a:pt x="6857" y="19440"/>
                    <a:pt x="5486" y="20520"/>
                    <a:pt x="5657" y="21060"/>
                  </a:cubicBezTo>
                  <a:cubicBezTo>
                    <a:pt x="5829" y="21600"/>
                    <a:pt x="7543" y="21600"/>
                    <a:pt x="10457" y="20880"/>
                  </a:cubicBezTo>
                  <a:cubicBezTo>
                    <a:pt x="13371" y="20160"/>
                    <a:pt x="17486" y="18720"/>
                    <a:pt x="21600" y="1728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8" name="直线"/>
            <p:cNvSpPr/>
            <p:nvPr/>
          </p:nvSpPr>
          <p:spPr>
            <a:xfrm>
              <a:off x="4826261" y="1818385"/>
              <a:ext cx="65397" cy="8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9" extrusionOk="0">
                  <a:moveTo>
                    <a:pt x="0" y="3076"/>
                  </a:moveTo>
                  <a:cubicBezTo>
                    <a:pt x="2880" y="1415"/>
                    <a:pt x="5760" y="-247"/>
                    <a:pt x="8280" y="30"/>
                  </a:cubicBezTo>
                  <a:cubicBezTo>
                    <a:pt x="10800" y="307"/>
                    <a:pt x="12960" y="2522"/>
                    <a:pt x="13680" y="5015"/>
                  </a:cubicBezTo>
                  <a:cubicBezTo>
                    <a:pt x="14400" y="7507"/>
                    <a:pt x="13680" y="10276"/>
                    <a:pt x="13320" y="13322"/>
                  </a:cubicBezTo>
                  <a:cubicBezTo>
                    <a:pt x="12960" y="16368"/>
                    <a:pt x="12960" y="19691"/>
                    <a:pt x="14400" y="20522"/>
                  </a:cubicBezTo>
                  <a:cubicBezTo>
                    <a:pt x="15840" y="21353"/>
                    <a:pt x="18720" y="19691"/>
                    <a:pt x="20160" y="17199"/>
                  </a:cubicBezTo>
                  <a:cubicBezTo>
                    <a:pt x="21600" y="14707"/>
                    <a:pt x="21600" y="11384"/>
                    <a:pt x="21600" y="806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9" name="直线"/>
            <p:cNvSpPr/>
            <p:nvPr/>
          </p:nvSpPr>
          <p:spPr>
            <a:xfrm>
              <a:off x="4852420" y="1706241"/>
              <a:ext cx="26159" cy="3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0" name="直线"/>
            <p:cNvSpPr/>
            <p:nvPr/>
          </p:nvSpPr>
          <p:spPr>
            <a:xfrm>
              <a:off x="4937435" y="1817415"/>
              <a:ext cx="91556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1" name="直线"/>
            <p:cNvSpPr/>
            <p:nvPr/>
          </p:nvSpPr>
          <p:spPr>
            <a:xfrm>
              <a:off x="5081307" y="1758558"/>
              <a:ext cx="1" cy="12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2" name="直线"/>
            <p:cNvSpPr/>
            <p:nvPr/>
          </p:nvSpPr>
          <p:spPr>
            <a:xfrm>
              <a:off x="5225180" y="1712780"/>
              <a:ext cx="163492" cy="2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84" y="19800"/>
                    <a:pt x="10368" y="18000"/>
                    <a:pt x="13968" y="14400"/>
                  </a:cubicBezTo>
                  <a:cubicBezTo>
                    <a:pt x="17568" y="10800"/>
                    <a:pt x="19584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3" name="直线"/>
            <p:cNvSpPr/>
            <p:nvPr/>
          </p:nvSpPr>
          <p:spPr>
            <a:xfrm>
              <a:off x="5467147" y="1653924"/>
              <a:ext cx="130794" cy="17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extrusionOk="0">
                  <a:moveTo>
                    <a:pt x="0" y="0"/>
                  </a:moveTo>
                  <a:cubicBezTo>
                    <a:pt x="2880" y="0"/>
                    <a:pt x="5760" y="0"/>
                    <a:pt x="8280" y="1067"/>
                  </a:cubicBezTo>
                  <a:cubicBezTo>
                    <a:pt x="10800" y="2133"/>
                    <a:pt x="12960" y="4267"/>
                    <a:pt x="12600" y="7200"/>
                  </a:cubicBezTo>
                  <a:cubicBezTo>
                    <a:pt x="12240" y="10133"/>
                    <a:pt x="9360" y="13867"/>
                    <a:pt x="7200" y="16400"/>
                  </a:cubicBezTo>
                  <a:cubicBezTo>
                    <a:pt x="5040" y="18933"/>
                    <a:pt x="3600" y="20267"/>
                    <a:pt x="4140" y="20933"/>
                  </a:cubicBezTo>
                  <a:cubicBezTo>
                    <a:pt x="4680" y="21600"/>
                    <a:pt x="7200" y="21600"/>
                    <a:pt x="10440" y="20933"/>
                  </a:cubicBezTo>
                  <a:cubicBezTo>
                    <a:pt x="13680" y="20267"/>
                    <a:pt x="17640" y="18933"/>
                    <a:pt x="21600" y="17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4" name="直线"/>
            <p:cNvSpPr/>
            <p:nvPr/>
          </p:nvSpPr>
          <p:spPr>
            <a:xfrm>
              <a:off x="5578321" y="1577524"/>
              <a:ext cx="118880" cy="377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82" extrusionOk="0">
                  <a:moveTo>
                    <a:pt x="9425" y="1744"/>
                  </a:moveTo>
                  <a:cubicBezTo>
                    <a:pt x="9425" y="1123"/>
                    <a:pt x="9425" y="503"/>
                    <a:pt x="10800" y="192"/>
                  </a:cubicBezTo>
                  <a:cubicBezTo>
                    <a:pt x="12175" y="-118"/>
                    <a:pt x="14924" y="-118"/>
                    <a:pt x="17280" y="689"/>
                  </a:cubicBezTo>
                  <a:cubicBezTo>
                    <a:pt x="19636" y="1496"/>
                    <a:pt x="21600" y="3110"/>
                    <a:pt x="21404" y="5530"/>
                  </a:cubicBezTo>
                  <a:cubicBezTo>
                    <a:pt x="21207" y="7951"/>
                    <a:pt x="18851" y="11179"/>
                    <a:pt x="15905" y="13972"/>
                  </a:cubicBezTo>
                  <a:cubicBezTo>
                    <a:pt x="12960" y="16765"/>
                    <a:pt x="9425" y="19123"/>
                    <a:pt x="6676" y="20303"/>
                  </a:cubicBezTo>
                  <a:cubicBezTo>
                    <a:pt x="3927" y="21482"/>
                    <a:pt x="1964" y="21482"/>
                    <a:pt x="0" y="2148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5" name="直线"/>
            <p:cNvSpPr/>
            <p:nvPr/>
          </p:nvSpPr>
          <p:spPr>
            <a:xfrm>
              <a:off x="5758948" y="1605966"/>
              <a:ext cx="113658" cy="30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75" extrusionOk="0">
                  <a:moveTo>
                    <a:pt x="12691" y="153"/>
                  </a:moveTo>
                  <a:cubicBezTo>
                    <a:pt x="10653" y="0"/>
                    <a:pt x="8615" y="-153"/>
                    <a:pt x="7189" y="307"/>
                  </a:cubicBezTo>
                  <a:cubicBezTo>
                    <a:pt x="5762" y="766"/>
                    <a:pt x="4947" y="1838"/>
                    <a:pt x="3724" y="4519"/>
                  </a:cubicBezTo>
                  <a:cubicBezTo>
                    <a:pt x="2502" y="7200"/>
                    <a:pt x="872" y="11490"/>
                    <a:pt x="260" y="14324"/>
                  </a:cubicBezTo>
                  <a:cubicBezTo>
                    <a:pt x="-351" y="17158"/>
                    <a:pt x="57" y="18536"/>
                    <a:pt x="2094" y="19609"/>
                  </a:cubicBezTo>
                  <a:cubicBezTo>
                    <a:pt x="4132" y="20681"/>
                    <a:pt x="7800" y="21447"/>
                    <a:pt x="11264" y="21370"/>
                  </a:cubicBezTo>
                  <a:cubicBezTo>
                    <a:pt x="14728" y="21294"/>
                    <a:pt x="17989" y="20375"/>
                    <a:pt x="21249" y="1945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6" name="直线"/>
            <p:cNvSpPr/>
            <p:nvPr/>
          </p:nvSpPr>
          <p:spPr>
            <a:xfrm>
              <a:off x="5983779" y="1640844"/>
              <a:ext cx="143873" cy="22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0" y="0"/>
                  </a:moveTo>
                  <a:cubicBezTo>
                    <a:pt x="4582" y="3946"/>
                    <a:pt x="9164" y="7892"/>
                    <a:pt x="12273" y="11008"/>
                  </a:cubicBezTo>
                  <a:cubicBezTo>
                    <a:pt x="15382" y="14123"/>
                    <a:pt x="17018" y="16408"/>
                    <a:pt x="18164" y="18069"/>
                  </a:cubicBezTo>
                  <a:cubicBezTo>
                    <a:pt x="19309" y="19731"/>
                    <a:pt x="19964" y="20769"/>
                    <a:pt x="20455" y="21185"/>
                  </a:cubicBezTo>
                  <a:cubicBezTo>
                    <a:pt x="20945" y="21600"/>
                    <a:pt x="21273" y="21392"/>
                    <a:pt x="21600" y="2118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7" name="直线"/>
            <p:cNvSpPr/>
            <p:nvPr/>
          </p:nvSpPr>
          <p:spPr>
            <a:xfrm>
              <a:off x="5983779" y="1605966"/>
              <a:ext cx="104635" cy="29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8"/>
                  </a:moveTo>
                  <a:cubicBezTo>
                    <a:pt x="20250" y="794"/>
                    <a:pt x="18900" y="0"/>
                    <a:pt x="17775" y="0"/>
                  </a:cubicBezTo>
                  <a:cubicBezTo>
                    <a:pt x="16650" y="0"/>
                    <a:pt x="15750" y="794"/>
                    <a:pt x="13725" y="3176"/>
                  </a:cubicBezTo>
                  <a:cubicBezTo>
                    <a:pt x="11700" y="5559"/>
                    <a:pt x="8550" y="9529"/>
                    <a:pt x="6075" y="12865"/>
                  </a:cubicBezTo>
                  <a:cubicBezTo>
                    <a:pt x="3600" y="16200"/>
                    <a:pt x="18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8" name="直线"/>
            <p:cNvSpPr/>
            <p:nvPr/>
          </p:nvSpPr>
          <p:spPr>
            <a:xfrm>
              <a:off x="6121111" y="1773817"/>
              <a:ext cx="130795" cy="13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0" y="686"/>
                  </a:moveTo>
                  <a:cubicBezTo>
                    <a:pt x="2160" y="343"/>
                    <a:pt x="4320" y="0"/>
                    <a:pt x="6840" y="0"/>
                  </a:cubicBezTo>
                  <a:cubicBezTo>
                    <a:pt x="9360" y="0"/>
                    <a:pt x="12240" y="343"/>
                    <a:pt x="13140" y="2400"/>
                  </a:cubicBezTo>
                  <a:cubicBezTo>
                    <a:pt x="14040" y="4457"/>
                    <a:pt x="12960" y="8229"/>
                    <a:pt x="11700" y="10800"/>
                  </a:cubicBezTo>
                  <a:cubicBezTo>
                    <a:pt x="10440" y="13371"/>
                    <a:pt x="9000" y="14743"/>
                    <a:pt x="7740" y="16114"/>
                  </a:cubicBezTo>
                  <a:cubicBezTo>
                    <a:pt x="6480" y="17486"/>
                    <a:pt x="5400" y="18857"/>
                    <a:pt x="5760" y="19886"/>
                  </a:cubicBezTo>
                  <a:cubicBezTo>
                    <a:pt x="6120" y="20914"/>
                    <a:pt x="7920" y="21600"/>
                    <a:pt x="10800" y="21429"/>
                  </a:cubicBezTo>
                  <a:cubicBezTo>
                    <a:pt x="13680" y="21257"/>
                    <a:pt x="17640" y="20229"/>
                    <a:pt x="21600" y="192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9" name="直线"/>
            <p:cNvSpPr/>
            <p:nvPr/>
          </p:nvSpPr>
          <p:spPr>
            <a:xfrm>
              <a:off x="6284603" y="1808695"/>
              <a:ext cx="45778" cy="9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09"/>
                  </a:moveTo>
                  <a:cubicBezTo>
                    <a:pt x="2057" y="2455"/>
                    <a:pt x="4114" y="0"/>
                    <a:pt x="6172" y="0"/>
                  </a:cubicBezTo>
                  <a:cubicBezTo>
                    <a:pt x="8229" y="0"/>
                    <a:pt x="10286" y="2455"/>
                    <a:pt x="11314" y="5645"/>
                  </a:cubicBezTo>
                  <a:cubicBezTo>
                    <a:pt x="12343" y="8836"/>
                    <a:pt x="12343" y="12764"/>
                    <a:pt x="12857" y="15955"/>
                  </a:cubicBezTo>
                  <a:cubicBezTo>
                    <a:pt x="13372" y="19145"/>
                    <a:pt x="14400" y="21600"/>
                    <a:pt x="15943" y="21600"/>
                  </a:cubicBezTo>
                  <a:cubicBezTo>
                    <a:pt x="17486" y="21600"/>
                    <a:pt x="19543" y="19145"/>
                    <a:pt x="21600" y="1669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0" name="直线"/>
            <p:cNvSpPr/>
            <p:nvPr/>
          </p:nvSpPr>
          <p:spPr>
            <a:xfrm>
              <a:off x="6297682" y="1673543"/>
              <a:ext cx="13081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1" name="直线"/>
            <p:cNvSpPr/>
            <p:nvPr/>
          </p:nvSpPr>
          <p:spPr>
            <a:xfrm>
              <a:off x="6415395" y="1706241"/>
              <a:ext cx="150414" cy="5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35" y="18000"/>
                    <a:pt x="11270" y="14400"/>
                    <a:pt x="14870" y="10800"/>
                  </a:cubicBezTo>
                  <a:cubicBezTo>
                    <a:pt x="18470" y="7200"/>
                    <a:pt x="2003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2" name="直线"/>
            <p:cNvSpPr/>
            <p:nvPr/>
          </p:nvSpPr>
          <p:spPr>
            <a:xfrm>
              <a:off x="6605046" y="1633045"/>
              <a:ext cx="170032" cy="18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0" y="878"/>
                  </a:moveTo>
                  <a:cubicBezTo>
                    <a:pt x="3046" y="387"/>
                    <a:pt x="6092" y="-104"/>
                    <a:pt x="8446" y="19"/>
                  </a:cubicBezTo>
                  <a:cubicBezTo>
                    <a:pt x="10800" y="141"/>
                    <a:pt x="12462" y="878"/>
                    <a:pt x="12877" y="2473"/>
                  </a:cubicBezTo>
                  <a:cubicBezTo>
                    <a:pt x="13292" y="4069"/>
                    <a:pt x="12462" y="6523"/>
                    <a:pt x="10938" y="8978"/>
                  </a:cubicBezTo>
                  <a:cubicBezTo>
                    <a:pt x="9415" y="11432"/>
                    <a:pt x="7200" y="13887"/>
                    <a:pt x="5677" y="15973"/>
                  </a:cubicBezTo>
                  <a:cubicBezTo>
                    <a:pt x="4154" y="18060"/>
                    <a:pt x="3323" y="19778"/>
                    <a:pt x="3738" y="20637"/>
                  </a:cubicBezTo>
                  <a:cubicBezTo>
                    <a:pt x="4154" y="21496"/>
                    <a:pt x="5815" y="21496"/>
                    <a:pt x="8585" y="21251"/>
                  </a:cubicBezTo>
                  <a:cubicBezTo>
                    <a:pt x="11354" y="21005"/>
                    <a:pt x="15231" y="20514"/>
                    <a:pt x="17585" y="19655"/>
                  </a:cubicBezTo>
                  <a:cubicBezTo>
                    <a:pt x="19938" y="18796"/>
                    <a:pt x="20769" y="17569"/>
                    <a:pt x="21600" y="1634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3" name="直线"/>
            <p:cNvSpPr/>
            <p:nvPr/>
          </p:nvSpPr>
          <p:spPr>
            <a:xfrm>
              <a:off x="6716220" y="1542749"/>
              <a:ext cx="155195" cy="47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extrusionOk="0">
                  <a:moveTo>
                    <a:pt x="15300" y="0"/>
                  </a:moveTo>
                  <a:cubicBezTo>
                    <a:pt x="16800" y="99"/>
                    <a:pt x="18300" y="197"/>
                    <a:pt x="19500" y="888"/>
                  </a:cubicBezTo>
                  <a:cubicBezTo>
                    <a:pt x="20700" y="1578"/>
                    <a:pt x="21600" y="2860"/>
                    <a:pt x="21300" y="5326"/>
                  </a:cubicBezTo>
                  <a:cubicBezTo>
                    <a:pt x="21000" y="7792"/>
                    <a:pt x="19500" y="11441"/>
                    <a:pt x="15750" y="14351"/>
                  </a:cubicBezTo>
                  <a:cubicBezTo>
                    <a:pt x="12000" y="17260"/>
                    <a:pt x="6000" y="1943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4" name="直线"/>
            <p:cNvSpPr/>
            <p:nvPr/>
          </p:nvSpPr>
          <p:spPr>
            <a:xfrm>
              <a:off x="7062821" y="1680082"/>
              <a:ext cx="136960" cy="6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extrusionOk="0">
                  <a:moveTo>
                    <a:pt x="0" y="21600"/>
                  </a:moveTo>
                  <a:cubicBezTo>
                    <a:pt x="5400" y="19440"/>
                    <a:pt x="10800" y="17280"/>
                    <a:pt x="14513" y="15480"/>
                  </a:cubicBezTo>
                  <a:cubicBezTo>
                    <a:pt x="18225" y="13680"/>
                    <a:pt x="20250" y="12240"/>
                    <a:pt x="20925" y="9720"/>
                  </a:cubicBezTo>
                  <a:cubicBezTo>
                    <a:pt x="21600" y="7200"/>
                    <a:pt x="20925" y="3600"/>
                    <a:pt x="2025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5" name="直线"/>
            <p:cNvSpPr/>
            <p:nvPr/>
          </p:nvSpPr>
          <p:spPr>
            <a:xfrm>
              <a:off x="7147837" y="1621225"/>
              <a:ext cx="13080" cy="21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extrusionOk="0">
                  <a:moveTo>
                    <a:pt x="0" y="0"/>
                  </a:moveTo>
                  <a:cubicBezTo>
                    <a:pt x="0" y="5133"/>
                    <a:pt x="0" y="10265"/>
                    <a:pt x="0" y="13366"/>
                  </a:cubicBezTo>
                  <a:cubicBezTo>
                    <a:pt x="0" y="16467"/>
                    <a:pt x="0" y="17537"/>
                    <a:pt x="0" y="18606"/>
                  </a:cubicBezTo>
                  <a:cubicBezTo>
                    <a:pt x="0" y="19675"/>
                    <a:pt x="0" y="20745"/>
                    <a:pt x="3600" y="21172"/>
                  </a:cubicBezTo>
                  <a:cubicBezTo>
                    <a:pt x="7200" y="21600"/>
                    <a:pt x="14400" y="21386"/>
                    <a:pt x="21600" y="2117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6" name="直线"/>
            <p:cNvSpPr/>
            <p:nvPr/>
          </p:nvSpPr>
          <p:spPr>
            <a:xfrm>
              <a:off x="7385016" y="1625435"/>
              <a:ext cx="148661" cy="187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142" extrusionOk="0">
                  <a:moveTo>
                    <a:pt x="3504" y="262"/>
                  </a:moveTo>
                  <a:cubicBezTo>
                    <a:pt x="5070" y="16"/>
                    <a:pt x="6635" y="-229"/>
                    <a:pt x="7731" y="385"/>
                  </a:cubicBezTo>
                  <a:cubicBezTo>
                    <a:pt x="8826" y="998"/>
                    <a:pt x="9452" y="2471"/>
                    <a:pt x="8826" y="5048"/>
                  </a:cubicBezTo>
                  <a:cubicBezTo>
                    <a:pt x="8200" y="7626"/>
                    <a:pt x="6322" y="11307"/>
                    <a:pt x="4913" y="13639"/>
                  </a:cubicBezTo>
                  <a:cubicBezTo>
                    <a:pt x="3505" y="15971"/>
                    <a:pt x="2565" y="16953"/>
                    <a:pt x="1626" y="17935"/>
                  </a:cubicBezTo>
                  <a:cubicBezTo>
                    <a:pt x="687" y="18916"/>
                    <a:pt x="-252" y="19898"/>
                    <a:pt x="61" y="20512"/>
                  </a:cubicBezTo>
                  <a:cubicBezTo>
                    <a:pt x="374" y="21126"/>
                    <a:pt x="1939" y="21371"/>
                    <a:pt x="4913" y="20880"/>
                  </a:cubicBezTo>
                  <a:cubicBezTo>
                    <a:pt x="7887" y="20389"/>
                    <a:pt x="12270" y="19162"/>
                    <a:pt x="15244" y="18180"/>
                  </a:cubicBezTo>
                  <a:cubicBezTo>
                    <a:pt x="18218" y="17198"/>
                    <a:pt x="19783" y="16462"/>
                    <a:pt x="21348" y="1572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7" name="直线"/>
            <p:cNvSpPr/>
            <p:nvPr/>
          </p:nvSpPr>
          <p:spPr>
            <a:xfrm>
              <a:off x="7632589" y="1585818"/>
              <a:ext cx="77659" cy="26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17" extrusionOk="0">
                  <a:moveTo>
                    <a:pt x="17775" y="733"/>
                  </a:moveTo>
                  <a:cubicBezTo>
                    <a:pt x="15375" y="214"/>
                    <a:pt x="12975" y="-304"/>
                    <a:pt x="10875" y="214"/>
                  </a:cubicBezTo>
                  <a:cubicBezTo>
                    <a:pt x="8775" y="733"/>
                    <a:pt x="6975" y="2288"/>
                    <a:pt x="5175" y="4966"/>
                  </a:cubicBezTo>
                  <a:cubicBezTo>
                    <a:pt x="3375" y="7645"/>
                    <a:pt x="1575" y="11446"/>
                    <a:pt x="675" y="14038"/>
                  </a:cubicBezTo>
                  <a:cubicBezTo>
                    <a:pt x="-225" y="16630"/>
                    <a:pt x="-225" y="18013"/>
                    <a:pt x="675" y="19136"/>
                  </a:cubicBezTo>
                  <a:cubicBezTo>
                    <a:pt x="1575" y="20259"/>
                    <a:pt x="3375" y="21123"/>
                    <a:pt x="6975" y="21210"/>
                  </a:cubicBezTo>
                  <a:cubicBezTo>
                    <a:pt x="10575" y="21296"/>
                    <a:pt x="15975" y="20605"/>
                    <a:pt x="21375" y="1991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8" name="直线"/>
            <p:cNvSpPr/>
            <p:nvPr/>
          </p:nvSpPr>
          <p:spPr>
            <a:xfrm>
              <a:off x="7769104" y="1595067"/>
              <a:ext cx="137333" cy="198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extrusionOk="0">
                  <a:moveTo>
                    <a:pt x="0" y="0"/>
                  </a:moveTo>
                  <a:cubicBezTo>
                    <a:pt x="4457" y="3052"/>
                    <a:pt x="8914" y="6104"/>
                    <a:pt x="12000" y="9039"/>
                  </a:cubicBezTo>
                  <a:cubicBezTo>
                    <a:pt x="15086" y="11974"/>
                    <a:pt x="16800" y="14791"/>
                    <a:pt x="18171" y="16904"/>
                  </a:cubicBezTo>
                  <a:cubicBezTo>
                    <a:pt x="19543" y="19017"/>
                    <a:pt x="20571" y="20426"/>
                    <a:pt x="21086" y="21013"/>
                  </a:cubicBezTo>
                  <a:cubicBezTo>
                    <a:pt x="21600" y="21600"/>
                    <a:pt x="21600" y="21365"/>
                    <a:pt x="21600" y="2113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69" name="直线"/>
            <p:cNvSpPr/>
            <p:nvPr/>
          </p:nvSpPr>
          <p:spPr>
            <a:xfrm>
              <a:off x="7756024" y="1530992"/>
              <a:ext cx="156952" cy="33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extrusionOk="0">
                  <a:moveTo>
                    <a:pt x="21600" y="1608"/>
                  </a:moveTo>
                  <a:cubicBezTo>
                    <a:pt x="20700" y="1043"/>
                    <a:pt x="19800" y="479"/>
                    <a:pt x="18600" y="196"/>
                  </a:cubicBezTo>
                  <a:cubicBezTo>
                    <a:pt x="17400" y="-86"/>
                    <a:pt x="15900" y="-86"/>
                    <a:pt x="15000" y="338"/>
                  </a:cubicBezTo>
                  <a:cubicBezTo>
                    <a:pt x="14100" y="761"/>
                    <a:pt x="13800" y="1608"/>
                    <a:pt x="12450" y="3726"/>
                  </a:cubicBezTo>
                  <a:cubicBezTo>
                    <a:pt x="11100" y="5843"/>
                    <a:pt x="8700" y="9232"/>
                    <a:pt x="6450" y="12408"/>
                  </a:cubicBezTo>
                  <a:cubicBezTo>
                    <a:pt x="4200" y="15585"/>
                    <a:pt x="2100" y="18549"/>
                    <a:pt x="0" y="2151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0" name="直线"/>
            <p:cNvSpPr/>
            <p:nvPr/>
          </p:nvSpPr>
          <p:spPr>
            <a:xfrm>
              <a:off x="7945394" y="1699701"/>
              <a:ext cx="65677" cy="12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259" extrusionOk="0">
                  <a:moveTo>
                    <a:pt x="2180" y="0"/>
                  </a:moveTo>
                  <a:cubicBezTo>
                    <a:pt x="4967" y="1098"/>
                    <a:pt x="7754" y="2197"/>
                    <a:pt x="9148" y="4759"/>
                  </a:cubicBezTo>
                  <a:cubicBezTo>
                    <a:pt x="10541" y="7322"/>
                    <a:pt x="10541" y="11349"/>
                    <a:pt x="8103" y="14461"/>
                  </a:cubicBezTo>
                  <a:cubicBezTo>
                    <a:pt x="5664" y="17573"/>
                    <a:pt x="787" y="19770"/>
                    <a:pt x="90" y="20685"/>
                  </a:cubicBezTo>
                  <a:cubicBezTo>
                    <a:pt x="-607" y="21600"/>
                    <a:pt x="2877" y="21234"/>
                    <a:pt x="6361" y="20868"/>
                  </a:cubicBezTo>
                  <a:cubicBezTo>
                    <a:pt x="9845" y="20502"/>
                    <a:pt x="13329" y="20136"/>
                    <a:pt x="15767" y="19403"/>
                  </a:cubicBezTo>
                  <a:cubicBezTo>
                    <a:pt x="18206" y="18671"/>
                    <a:pt x="19599" y="17573"/>
                    <a:pt x="20993" y="1647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1" name="直线"/>
            <p:cNvSpPr/>
            <p:nvPr/>
          </p:nvSpPr>
          <p:spPr>
            <a:xfrm>
              <a:off x="8050308" y="1719320"/>
              <a:ext cx="32700" cy="121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extrusionOk="0">
                  <a:moveTo>
                    <a:pt x="0" y="0"/>
                  </a:moveTo>
                  <a:cubicBezTo>
                    <a:pt x="5760" y="1137"/>
                    <a:pt x="11520" y="2274"/>
                    <a:pt x="13680" y="3789"/>
                  </a:cubicBezTo>
                  <a:cubicBezTo>
                    <a:pt x="15840" y="5305"/>
                    <a:pt x="14400" y="7200"/>
                    <a:pt x="12960" y="9095"/>
                  </a:cubicBezTo>
                  <a:cubicBezTo>
                    <a:pt x="11520" y="10989"/>
                    <a:pt x="10080" y="12884"/>
                    <a:pt x="8640" y="15158"/>
                  </a:cubicBezTo>
                  <a:cubicBezTo>
                    <a:pt x="7200" y="17432"/>
                    <a:pt x="5760" y="20084"/>
                    <a:pt x="7920" y="20842"/>
                  </a:cubicBezTo>
                  <a:cubicBezTo>
                    <a:pt x="10080" y="21600"/>
                    <a:pt x="15840" y="20463"/>
                    <a:pt x="18720" y="17811"/>
                  </a:cubicBezTo>
                  <a:cubicBezTo>
                    <a:pt x="21600" y="15158"/>
                    <a:pt x="21600" y="10989"/>
                    <a:pt x="21600" y="682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2" name="直线"/>
            <p:cNvSpPr/>
            <p:nvPr/>
          </p:nvSpPr>
          <p:spPr>
            <a:xfrm>
              <a:off x="8050308" y="1647384"/>
              <a:ext cx="26160" cy="1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3" name="直线"/>
            <p:cNvSpPr/>
            <p:nvPr/>
          </p:nvSpPr>
          <p:spPr>
            <a:xfrm>
              <a:off x="8213800" y="1738939"/>
              <a:ext cx="58857" cy="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4" name="直线"/>
            <p:cNvSpPr/>
            <p:nvPr/>
          </p:nvSpPr>
          <p:spPr>
            <a:xfrm>
              <a:off x="8305354" y="1680082"/>
              <a:ext cx="19620" cy="16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6048"/>
                    <a:pt x="0" y="12096"/>
                    <a:pt x="3600" y="15696"/>
                  </a:cubicBezTo>
                  <a:cubicBezTo>
                    <a:pt x="7200" y="19296"/>
                    <a:pt x="14400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5" name="直线"/>
            <p:cNvSpPr/>
            <p:nvPr/>
          </p:nvSpPr>
          <p:spPr>
            <a:xfrm>
              <a:off x="8429608" y="1647384"/>
              <a:ext cx="91556" cy="1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6" name="直线"/>
            <p:cNvSpPr/>
            <p:nvPr/>
          </p:nvSpPr>
          <p:spPr>
            <a:xfrm>
              <a:off x="8573480" y="1587268"/>
              <a:ext cx="98096" cy="12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extrusionOk="0">
                  <a:moveTo>
                    <a:pt x="0" y="1309"/>
                  </a:moveTo>
                  <a:cubicBezTo>
                    <a:pt x="2400" y="577"/>
                    <a:pt x="4800" y="-155"/>
                    <a:pt x="6960" y="28"/>
                  </a:cubicBezTo>
                  <a:cubicBezTo>
                    <a:pt x="9120" y="211"/>
                    <a:pt x="11040" y="1309"/>
                    <a:pt x="12000" y="2774"/>
                  </a:cubicBezTo>
                  <a:cubicBezTo>
                    <a:pt x="12960" y="4238"/>
                    <a:pt x="12960" y="6069"/>
                    <a:pt x="11760" y="8448"/>
                  </a:cubicBezTo>
                  <a:cubicBezTo>
                    <a:pt x="10560" y="10828"/>
                    <a:pt x="8160" y="13757"/>
                    <a:pt x="6480" y="16137"/>
                  </a:cubicBezTo>
                  <a:cubicBezTo>
                    <a:pt x="4800" y="18516"/>
                    <a:pt x="3840" y="20347"/>
                    <a:pt x="4560" y="20896"/>
                  </a:cubicBezTo>
                  <a:cubicBezTo>
                    <a:pt x="5280" y="21445"/>
                    <a:pt x="7680" y="20713"/>
                    <a:pt x="10800" y="19798"/>
                  </a:cubicBezTo>
                  <a:cubicBezTo>
                    <a:pt x="13920" y="18882"/>
                    <a:pt x="17760" y="17784"/>
                    <a:pt x="21600" y="1668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7" name="直线"/>
            <p:cNvSpPr/>
            <p:nvPr/>
          </p:nvSpPr>
          <p:spPr>
            <a:xfrm>
              <a:off x="8612718" y="1509541"/>
              <a:ext cx="125407" cy="38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507" extrusionOk="0">
                  <a:moveTo>
                    <a:pt x="9885" y="1120"/>
                  </a:moveTo>
                  <a:cubicBezTo>
                    <a:pt x="10983" y="635"/>
                    <a:pt x="12081" y="150"/>
                    <a:pt x="13546" y="28"/>
                  </a:cubicBezTo>
                  <a:cubicBezTo>
                    <a:pt x="15010" y="-93"/>
                    <a:pt x="16841" y="150"/>
                    <a:pt x="18488" y="1242"/>
                  </a:cubicBezTo>
                  <a:cubicBezTo>
                    <a:pt x="20136" y="2334"/>
                    <a:pt x="21600" y="4276"/>
                    <a:pt x="20868" y="6703"/>
                  </a:cubicBezTo>
                  <a:cubicBezTo>
                    <a:pt x="20136" y="9129"/>
                    <a:pt x="17207" y="12042"/>
                    <a:pt x="13363" y="14590"/>
                  </a:cubicBezTo>
                  <a:cubicBezTo>
                    <a:pt x="9519" y="17138"/>
                    <a:pt x="4759" y="19323"/>
                    <a:pt x="0" y="2150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8" name="直线"/>
            <p:cNvSpPr/>
            <p:nvPr/>
          </p:nvSpPr>
          <p:spPr>
            <a:xfrm>
              <a:off x="8948061" y="1627765"/>
              <a:ext cx="128973" cy="4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extrusionOk="0">
                  <a:moveTo>
                    <a:pt x="2891" y="21600"/>
                  </a:moveTo>
                  <a:cubicBezTo>
                    <a:pt x="1120" y="20571"/>
                    <a:pt x="-650" y="19543"/>
                    <a:pt x="235" y="19029"/>
                  </a:cubicBezTo>
                  <a:cubicBezTo>
                    <a:pt x="1120" y="18514"/>
                    <a:pt x="4661" y="18514"/>
                    <a:pt x="8557" y="15429"/>
                  </a:cubicBezTo>
                  <a:cubicBezTo>
                    <a:pt x="12452" y="12343"/>
                    <a:pt x="16701" y="6171"/>
                    <a:pt x="2095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9" name="直线"/>
            <p:cNvSpPr/>
            <p:nvPr/>
          </p:nvSpPr>
          <p:spPr>
            <a:xfrm>
              <a:off x="9018550" y="1585165"/>
              <a:ext cx="32326" cy="173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76" extrusionOk="0">
                  <a:moveTo>
                    <a:pt x="21353" y="2036"/>
                  </a:moveTo>
                  <a:cubicBezTo>
                    <a:pt x="15593" y="956"/>
                    <a:pt x="9833" y="-124"/>
                    <a:pt x="6233" y="11"/>
                  </a:cubicBezTo>
                  <a:cubicBezTo>
                    <a:pt x="2633" y="146"/>
                    <a:pt x="1193" y="1496"/>
                    <a:pt x="473" y="4331"/>
                  </a:cubicBezTo>
                  <a:cubicBezTo>
                    <a:pt x="-247" y="7166"/>
                    <a:pt x="-247" y="11486"/>
                    <a:pt x="1193" y="14591"/>
                  </a:cubicBezTo>
                  <a:cubicBezTo>
                    <a:pt x="2633" y="17696"/>
                    <a:pt x="5513" y="19586"/>
                    <a:pt x="8393" y="2147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0" name="直线"/>
            <p:cNvSpPr/>
            <p:nvPr/>
          </p:nvSpPr>
          <p:spPr>
            <a:xfrm>
              <a:off x="9162049" y="1593807"/>
              <a:ext cx="170031" cy="141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4" extrusionOk="0">
                  <a:moveTo>
                    <a:pt x="0" y="1171"/>
                  </a:moveTo>
                  <a:cubicBezTo>
                    <a:pt x="3046" y="517"/>
                    <a:pt x="6092" y="-138"/>
                    <a:pt x="8169" y="26"/>
                  </a:cubicBezTo>
                  <a:cubicBezTo>
                    <a:pt x="10246" y="189"/>
                    <a:pt x="11354" y="1171"/>
                    <a:pt x="11215" y="3626"/>
                  </a:cubicBezTo>
                  <a:cubicBezTo>
                    <a:pt x="11077" y="6080"/>
                    <a:pt x="9692" y="10007"/>
                    <a:pt x="8446" y="12462"/>
                  </a:cubicBezTo>
                  <a:cubicBezTo>
                    <a:pt x="7200" y="14917"/>
                    <a:pt x="6092" y="15898"/>
                    <a:pt x="4985" y="17207"/>
                  </a:cubicBezTo>
                  <a:cubicBezTo>
                    <a:pt x="3877" y="18517"/>
                    <a:pt x="2769" y="20153"/>
                    <a:pt x="3877" y="20807"/>
                  </a:cubicBezTo>
                  <a:cubicBezTo>
                    <a:pt x="4985" y="21462"/>
                    <a:pt x="8308" y="21135"/>
                    <a:pt x="11631" y="20644"/>
                  </a:cubicBezTo>
                  <a:cubicBezTo>
                    <a:pt x="14954" y="20153"/>
                    <a:pt x="18277" y="19498"/>
                    <a:pt x="21600" y="1884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1" name="直线"/>
            <p:cNvSpPr/>
            <p:nvPr/>
          </p:nvSpPr>
          <p:spPr>
            <a:xfrm>
              <a:off x="9402720" y="1457734"/>
              <a:ext cx="86312" cy="34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600" extrusionOk="0">
                  <a:moveTo>
                    <a:pt x="19280" y="0"/>
                  </a:moveTo>
                  <a:cubicBezTo>
                    <a:pt x="16645" y="0"/>
                    <a:pt x="14011" y="0"/>
                    <a:pt x="12431" y="346"/>
                  </a:cubicBezTo>
                  <a:cubicBezTo>
                    <a:pt x="10850" y="692"/>
                    <a:pt x="10323" y="1385"/>
                    <a:pt x="8216" y="3669"/>
                  </a:cubicBezTo>
                  <a:cubicBezTo>
                    <a:pt x="6109" y="5954"/>
                    <a:pt x="2421" y="9831"/>
                    <a:pt x="840" y="12808"/>
                  </a:cubicBezTo>
                  <a:cubicBezTo>
                    <a:pt x="-740" y="15785"/>
                    <a:pt x="-213" y="17862"/>
                    <a:pt x="3475" y="19177"/>
                  </a:cubicBezTo>
                  <a:cubicBezTo>
                    <a:pt x="7162" y="20492"/>
                    <a:pt x="14011" y="21046"/>
                    <a:pt x="2086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2" name="直线"/>
            <p:cNvSpPr/>
            <p:nvPr/>
          </p:nvSpPr>
          <p:spPr>
            <a:xfrm>
              <a:off x="9620794" y="1505304"/>
              <a:ext cx="149443" cy="233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36" extrusionOk="0">
                  <a:moveTo>
                    <a:pt x="1739" y="2236"/>
                  </a:moveTo>
                  <a:cubicBezTo>
                    <a:pt x="800" y="1236"/>
                    <a:pt x="-139" y="236"/>
                    <a:pt x="18" y="36"/>
                  </a:cubicBezTo>
                  <a:cubicBezTo>
                    <a:pt x="174" y="-164"/>
                    <a:pt x="1426" y="436"/>
                    <a:pt x="3931" y="2936"/>
                  </a:cubicBezTo>
                  <a:cubicBezTo>
                    <a:pt x="6435" y="5436"/>
                    <a:pt x="10191" y="9836"/>
                    <a:pt x="13322" y="13236"/>
                  </a:cubicBezTo>
                  <a:cubicBezTo>
                    <a:pt x="16452" y="16636"/>
                    <a:pt x="18957" y="19036"/>
                    <a:pt x="21461" y="2143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3" name="直线"/>
            <p:cNvSpPr/>
            <p:nvPr/>
          </p:nvSpPr>
          <p:spPr>
            <a:xfrm>
              <a:off x="9632904" y="1484920"/>
              <a:ext cx="124254" cy="26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21600" y="2551"/>
                  </a:moveTo>
                  <a:cubicBezTo>
                    <a:pt x="20463" y="1322"/>
                    <a:pt x="19326" y="93"/>
                    <a:pt x="18379" y="5"/>
                  </a:cubicBezTo>
                  <a:cubicBezTo>
                    <a:pt x="17432" y="-83"/>
                    <a:pt x="16674" y="971"/>
                    <a:pt x="14400" y="3956"/>
                  </a:cubicBezTo>
                  <a:cubicBezTo>
                    <a:pt x="12126" y="6941"/>
                    <a:pt x="8337" y="11858"/>
                    <a:pt x="5684" y="15107"/>
                  </a:cubicBezTo>
                  <a:cubicBezTo>
                    <a:pt x="3032" y="18356"/>
                    <a:pt x="1516" y="19937"/>
                    <a:pt x="0" y="2151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4" name="直线"/>
            <p:cNvSpPr/>
            <p:nvPr/>
          </p:nvSpPr>
          <p:spPr>
            <a:xfrm>
              <a:off x="9821389" y="1631547"/>
              <a:ext cx="112339" cy="125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015" extrusionOk="0">
                  <a:moveTo>
                    <a:pt x="222" y="463"/>
                  </a:moveTo>
                  <a:cubicBezTo>
                    <a:pt x="2299" y="97"/>
                    <a:pt x="4376" y="-269"/>
                    <a:pt x="6038" y="280"/>
                  </a:cubicBezTo>
                  <a:cubicBezTo>
                    <a:pt x="7699" y="829"/>
                    <a:pt x="8945" y="2294"/>
                    <a:pt x="9568" y="3941"/>
                  </a:cubicBezTo>
                  <a:cubicBezTo>
                    <a:pt x="10192" y="5589"/>
                    <a:pt x="10192" y="7419"/>
                    <a:pt x="9361" y="8884"/>
                  </a:cubicBezTo>
                  <a:cubicBezTo>
                    <a:pt x="8530" y="10348"/>
                    <a:pt x="6869" y="11446"/>
                    <a:pt x="4792" y="13460"/>
                  </a:cubicBezTo>
                  <a:cubicBezTo>
                    <a:pt x="2715" y="15473"/>
                    <a:pt x="222" y="18402"/>
                    <a:pt x="15" y="19867"/>
                  </a:cubicBezTo>
                  <a:cubicBezTo>
                    <a:pt x="-193" y="21331"/>
                    <a:pt x="1884" y="21331"/>
                    <a:pt x="5830" y="20233"/>
                  </a:cubicBezTo>
                  <a:cubicBezTo>
                    <a:pt x="9776" y="19134"/>
                    <a:pt x="15592" y="16938"/>
                    <a:pt x="21407" y="1474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5" name="直线"/>
            <p:cNvSpPr/>
            <p:nvPr/>
          </p:nvSpPr>
          <p:spPr>
            <a:xfrm>
              <a:off x="9940267" y="1686622"/>
              <a:ext cx="26160" cy="9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extrusionOk="0">
                  <a:moveTo>
                    <a:pt x="0" y="0"/>
                  </a:moveTo>
                  <a:cubicBezTo>
                    <a:pt x="5400" y="1920"/>
                    <a:pt x="10800" y="3840"/>
                    <a:pt x="12600" y="6000"/>
                  </a:cubicBezTo>
                  <a:cubicBezTo>
                    <a:pt x="14400" y="8160"/>
                    <a:pt x="12600" y="10560"/>
                    <a:pt x="11700" y="13680"/>
                  </a:cubicBezTo>
                  <a:cubicBezTo>
                    <a:pt x="10800" y="16800"/>
                    <a:pt x="10800" y="20640"/>
                    <a:pt x="12600" y="21120"/>
                  </a:cubicBezTo>
                  <a:cubicBezTo>
                    <a:pt x="14400" y="21600"/>
                    <a:pt x="18000" y="18720"/>
                    <a:pt x="21600" y="1584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6" name="直线"/>
            <p:cNvSpPr/>
            <p:nvPr/>
          </p:nvSpPr>
          <p:spPr>
            <a:xfrm>
              <a:off x="9946807" y="1601606"/>
              <a:ext cx="19620" cy="1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7" name="直线"/>
            <p:cNvSpPr/>
            <p:nvPr/>
          </p:nvSpPr>
          <p:spPr>
            <a:xfrm>
              <a:off x="10123378" y="1581987"/>
              <a:ext cx="130793" cy="4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8514"/>
                    <a:pt x="11520" y="15429"/>
                    <a:pt x="15120" y="11829"/>
                  </a:cubicBezTo>
                  <a:cubicBezTo>
                    <a:pt x="18720" y="8229"/>
                    <a:pt x="2016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8" name="直线"/>
            <p:cNvSpPr/>
            <p:nvPr/>
          </p:nvSpPr>
          <p:spPr>
            <a:xfrm>
              <a:off x="10273789" y="1526110"/>
              <a:ext cx="130794" cy="172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extrusionOk="0">
                  <a:moveTo>
                    <a:pt x="0" y="441"/>
                  </a:moveTo>
                  <a:cubicBezTo>
                    <a:pt x="3600" y="171"/>
                    <a:pt x="7200" y="-99"/>
                    <a:pt x="9900" y="36"/>
                  </a:cubicBezTo>
                  <a:cubicBezTo>
                    <a:pt x="12600" y="171"/>
                    <a:pt x="14400" y="711"/>
                    <a:pt x="14040" y="3141"/>
                  </a:cubicBezTo>
                  <a:cubicBezTo>
                    <a:pt x="13680" y="5571"/>
                    <a:pt x="11160" y="9891"/>
                    <a:pt x="9180" y="12456"/>
                  </a:cubicBezTo>
                  <a:cubicBezTo>
                    <a:pt x="7200" y="15021"/>
                    <a:pt x="5760" y="15831"/>
                    <a:pt x="4140" y="17046"/>
                  </a:cubicBezTo>
                  <a:cubicBezTo>
                    <a:pt x="2520" y="18261"/>
                    <a:pt x="720" y="19881"/>
                    <a:pt x="1440" y="20691"/>
                  </a:cubicBezTo>
                  <a:cubicBezTo>
                    <a:pt x="2160" y="21501"/>
                    <a:pt x="5400" y="21501"/>
                    <a:pt x="9180" y="20826"/>
                  </a:cubicBezTo>
                  <a:cubicBezTo>
                    <a:pt x="12960" y="20151"/>
                    <a:pt x="17280" y="18801"/>
                    <a:pt x="21600" y="1745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9" name="直线"/>
            <p:cNvSpPr/>
            <p:nvPr/>
          </p:nvSpPr>
          <p:spPr>
            <a:xfrm>
              <a:off x="10319566" y="1374471"/>
              <a:ext cx="154195" cy="50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526" extrusionOk="0">
                  <a:moveTo>
                    <a:pt x="10800" y="480"/>
                  </a:moveTo>
                  <a:cubicBezTo>
                    <a:pt x="12000" y="203"/>
                    <a:pt x="13200" y="-74"/>
                    <a:pt x="14400" y="18"/>
                  </a:cubicBezTo>
                  <a:cubicBezTo>
                    <a:pt x="15600" y="111"/>
                    <a:pt x="16800" y="572"/>
                    <a:pt x="18300" y="2141"/>
                  </a:cubicBezTo>
                  <a:cubicBezTo>
                    <a:pt x="19800" y="3711"/>
                    <a:pt x="21600" y="6388"/>
                    <a:pt x="21150" y="8972"/>
                  </a:cubicBezTo>
                  <a:cubicBezTo>
                    <a:pt x="20700" y="11557"/>
                    <a:pt x="18000" y="14049"/>
                    <a:pt x="14100" y="16126"/>
                  </a:cubicBezTo>
                  <a:cubicBezTo>
                    <a:pt x="10200" y="18203"/>
                    <a:pt x="5100" y="19864"/>
                    <a:pt x="0" y="2152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0" name="直线"/>
            <p:cNvSpPr/>
            <p:nvPr/>
          </p:nvSpPr>
          <p:spPr>
            <a:xfrm>
              <a:off x="10705406" y="1575448"/>
              <a:ext cx="189651" cy="52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10" y="17100"/>
                    <a:pt x="11421" y="12600"/>
                    <a:pt x="15021" y="9000"/>
                  </a:cubicBezTo>
                  <a:cubicBezTo>
                    <a:pt x="18621" y="5400"/>
                    <a:pt x="2011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1" name="直线"/>
            <p:cNvSpPr/>
            <p:nvPr/>
          </p:nvSpPr>
          <p:spPr>
            <a:xfrm>
              <a:off x="10787905" y="1483893"/>
              <a:ext cx="41756" cy="257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436" extrusionOk="0">
                  <a:moveTo>
                    <a:pt x="20687" y="0"/>
                  </a:moveTo>
                  <a:cubicBezTo>
                    <a:pt x="16367" y="545"/>
                    <a:pt x="12047" y="1089"/>
                    <a:pt x="9347" y="3176"/>
                  </a:cubicBezTo>
                  <a:cubicBezTo>
                    <a:pt x="6647" y="5264"/>
                    <a:pt x="5567" y="8894"/>
                    <a:pt x="4487" y="11617"/>
                  </a:cubicBezTo>
                  <a:cubicBezTo>
                    <a:pt x="3407" y="14339"/>
                    <a:pt x="2327" y="16155"/>
                    <a:pt x="1247" y="17879"/>
                  </a:cubicBezTo>
                  <a:cubicBezTo>
                    <a:pt x="167" y="19603"/>
                    <a:pt x="-913" y="21237"/>
                    <a:pt x="1247" y="21418"/>
                  </a:cubicBezTo>
                  <a:cubicBezTo>
                    <a:pt x="3407" y="21600"/>
                    <a:pt x="8807" y="20329"/>
                    <a:pt x="14207" y="1905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2" name="直线"/>
            <p:cNvSpPr/>
            <p:nvPr/>
          </p:nvSpPr>
          <p:spPr>
            <a:xfrm>
              <a:off x="10989790" y="1392338"/>
              <a:ext cx="238790" cy="23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extrusionOk="0">
                  <a:moveTo>
                    <a:pt x="7372" y="0"/>
                  </a:moveTo>
                  <a:cubicBezTo>
                    <a:pt x="7765" y="2180"/>
                    <a:pt x="8157" y="4360"/>
                    <a:pt x="7175" y="7431"/>
                  </a:cubicBezTo>
                  <a:cubicBezTo>
                    <a:pt x="6194" y="10503"/>
                    <a:pt x="3837" y="14466"/>
                    <a:pt x="2266" y="16844"/>
                  </a:cubicBezTo>
                  <a:cubicBezTo>
                    <a:pt x="695" y="19222"/>
                    <a:pt x="-90" y="20015"/>
                    <a:pt x="8" y="20609"/>
                  </a:cubicBezTo>
                  <a:cubicBezTo>
                    <a:pt x="106" y="21204"/>
                    <a:pt x="1088" y="21600"/>
                    <a:pt x="3739" y="21600"/>
                  </a:cubicBezTo>
                  <a:cubicBezTo>
                    <a:pt x="6390" y="21600"/>
                    <a:pt x="10710" y="21204"/>
                    <a:pt x="13361" y="21005"/>
                  </a:cubicBezTo>
                  <a:cubicBezTo>
                    <a:pt x="16012" y="20807"/>
                    <a:pt x="16994" y="20807"/>
                    <a:pt x="18074" y="20807"/>
                  </a:cubicBezTo>
                  <a:cubicBezTo>
                    <a:pt x="19154" y="20807"/>
                    <a:pt x="20332" y="20807"/>
                    <a:pt x="20921" y="20609"/>
                  </a:cubicBezTo>
                  <a:cubicBezTo>
                    <a:pt x="21510" y="20411"/>
                    <a:pt x="21510" y="20015"/>
                    <a:pt x="21510" y="1961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3" name="直线"/>
            <p:cNvSpPr/>
            <p:nvPr/>
          </p:nvSpPr>
          <p:spPr>
            <a:xfrm>
              <a:off x="11110865" y="1510051"/>
              <a:ext cx="39239" cy="268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2810"/>
                    <a:pt x="14400" y="5620"/>
                    <a:pt x="10800" y="9220"/>
                  </a:cubicBezTo>
                  <a:cubicBezTo>
                    <a:pt x="7200" y="12820"/>
                    <a:pt x="3600" y="1721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4" name="直线"/>
            <p:cNvSpPr/>
            <p:nvPr/>
          </p:nvSpPr>
          <p:spPr>
            <a:xfrm>
              <a:off x="11130484" y="1226791"/>
              <a:ext cx="352202" cy="80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38" extrusionOk="0">
                  <a:moveTo>
                    <a:pt x="8000" y="54"/>
                  </a:moveTo>
                  <a:cubicBezTo>
                    <a:pt x="10133" y="-4"/>
                    <a:pt x="12267" y="-62"/>
                    <a:pt x="14267" y="142"/>
                  </a:cubicBezTo>
                  <a:cubicBezTo>
                    <a:pt x="16267" y="346"/>
                    <a:pt x="18133" y="811"/>
                    <a:pt x="19333" y="1161"/>
                  </a:cubicBezTo>
                  <a:cubicBezTo>
                    <a:pt x="20533" y="1510"/>
                    <a:pt x="21067" y="1743"/>
                    <a:pt x="21333" y="2209"/>
                  </a:cubicBezTo>
                  <a:cubicBezTo>
                    <a:pt x="21600" y="2674"/>
                    <a:pt x="21600" y="3373"/>
                    <a:pt x="21400" y="4479"/>
                  </a:cubicBezTo>
                  <a:cubicBezTo>
                    <a:pt x="21200" y="5585"/>
                    <a:pt x="20800" y="7099"/>
                    <a:pt x="20400" y="8700"/>
                  </a:cubicBezTo>
                  <a:cubicBezTo>
                    <a:pt x="20000" y="10301"/>
                    <a:pt x="19600" y="11990"/>
                    <a:pt x="19467" y="13591"/>
                  </a:cubicBezTo>
                  <a:cubicBezTo>
                    <a:pt x="19333" y="15192"/>
                    <a:pt x="19467" y="16706"/>
                    <a:pt x="19533" y="17608"/>
                  </a:cubicBezTo>
                  <a:cubicBezTo>
                    <a:pt x="19600" y="18511"/>
                    <a:pt x="19600" y="18802"/>
                    <a:pt x="19533" y="19093"/>
                  </a:cubicBezTo>
                  <a:cubicBezTo>
                    <a:pt x="19467" y="19384"/>
                    <a:pt x="19333" y="19675"/>
                    <a:pt x="18800" y="19850"/>
                  </a:cubicBezTo>
                  <a:cubicBezTo>
                    <a:pt x="18267" y="20024"/>
                    <a:pt x="17333" y="20082"/>
                    <a:pt x="15733" y="20228"/>
                  </a:cubicBezTo>
                  <a:cubicBezTo>
                    <a:pt x="14133" y="20374"/>
                    <a:pt x="11867" y="20606"/>
                    <a:pt x="9133" y="20839"/>
                  </a:cubicBezTo>
                  <a:cubicBezTo>
                    <a:pt x="6400" y="21072"/>
                    <a:pt x="3200" y="21305"/>
                    <a:pt x="0" y="2153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5" name="直线"/>
            <p:cNvSpPr/>
            <p:nvPr/>
          </p:nvSpPr>
          <p:spPr>
            <a:xfrm>
              <a:off x="1824562" y="2984452"/>
              <a:ext cx="488532" cy="68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52" extrusionOk="0">
                  <a:moveTo>
                    <a:pt x="0" y="21352"/>
                  </a:moveTo>
                  <a:cubicBezTo>
                    <a:pt x="2016" y="19327"/>
                    <a:pt x="4032" y="17302"/>
                    <a:pt x="6912" y="14265"/>
                  </a:cubicBezTo>
                  <a:cubicBezTo>
                    <a:pt x="9792" y="11227"/>
                    <a:pt x="13536" y="7177"/>
                    <a:pt x="15936" y="4815"/>
                  </a:cubicBezTo>
                  <a:cubicBezTo>
                    <a:pt x="18336" y="2452"/>
                    <a:pt x="19392" y="1777"/>
                    <a:pt x="20208" y="1102"/>
                  </a:cubicBezTo>
                  <a:cubicBezTo>
                    <a:pt x="21024" y="427"/>
                    <a:pt x="21600" y="-248"/>
                    <a:pt x="21504" y="89"/>
                  </a:cubicBezTo>
                  <a:cubicBezTo>
                    <a:pt x="21408" y="427"/>
                    <a:pt x="20640" y="1777"/>
                    <a:pt x="19872" y="312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6" name="直线"/>
            <p:cNvSpPr/>
            <p:nvPr/>
          </p:nvSpPr>
          <p:spPr>
            <a:xfrm>
              <a:off x="2039111" y="3164583"/>
              <a:ext cx="92815" cy="166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71" extrusionOk="0">
                  <a:moveTo>
                    <a:pt x="3304" y="0"/>
                  </a:moveTo>
                  <a:cubicBezTo>
                    <a:pt x="1797" y="1122"/>
                    <a:pt x="290" y="2244"/>
                    <a:pt x="39" y="3507"/>
                  </a:cubicBezTo>
                  <a:cubicBezTo>
                    <a:pt x="-212" y="4769"/>
                    <a:pt x="793" y="6171"/>
                    <a:pt x="1797" y="8836"/>
                  </a:cubicBezTo>
                  <a:cubicBezTo>
                    <a:pt x="2802" y="11501"/>
                    <a:pt x="3807" y="15429"/>
                    <a:pt x="3555" y="17953"/>
                  </a:cubicBezTo>
                  <a:cubicBezTo>
                    <a:pt x="3304" y="20478"/>
                    <a:pt x="1797" y="21600"/>
                    <a:pt x="1044" y="21460"/>
                  </a:cubicBezTo>
                  <a:cubicBezTo>
                    <a:pt x="290" y="21319"/>
                    <a:pt x="290" y="19917"/>
                    <a:pt x="1546" y="17813"/>
                  </a:cubicBezTo>
                  <a:cubicBezTo>
                    <a:pt x="2802" y="15709"/>
                    <a:pt x="5314" y="12904"/>
                    <a:pt x="8328" y="10519"/>
                  </a:cubicBezTo>
                  <a:cubicBezTo>
                    <a:pt x="11341" y="8135"/>
                    <a:pt x="14858" y="6171"/>
                    <a:pt x="16867" y="5891"/>
                  </a:cubicBezTo>
                  <a:cubicBezTo>
                    <a:pt x="18876" y="5610"/>
                    <a:pt x="19379" y="7013"/>
                    <a:pt x="19881" y="9818"/>
                  </a:cubicBezTo>
                  <a:cubicBezTo>
                    <a:pt x="20383" y="12623"/>
                    <a:pt x="20886" y="16831"/>
                    <a:pt x="21388" y="2103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7" name="直线"/>
            <p:cNvSpPr/>
            <p:nvPr/>
          </p:nvSpPr>
          <p:spPr>
            <a:xfrm>
              <a:off x="2020751" y="2654490"/>
              <a:ext cx="32699" cy="209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5850"/>
                    <a:pt x="5760" y="11700"/>
                    <a:pt x="9360" y="15300"/>
                  </a:cubicBezTo>
                  <a:cubicBezTo>
                    <a:pt x="12960" y="18900"/>
                    <a:pt x="17280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8" name="直线"/>
            <p:cNvSpPr/>
            <p:nvPr/>
          </p:nvSpPr>
          <p:spPr>
            <a:xfrm>
              <a:off x="2393511" y="2798362"/>
              <a:ext cx="313905" cy="78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200" y="19200"/>
                    <a:pt x="8400" y="16800"/>
                    <a:pt x="11775" y="14400"/>
                  </a:cubicBezTo>
                  <a:cubicBezTo>
                    <a:pt x="15150" y="12000"/>
                    <a:pt x="17700" y="9600"/>
                    <a:pt x="19200" y="7200"/>
                  </a:cubicBezTo>
                  <a:cubicBezTo>
                    <a:pt x="20700" y="4800"/>
                    <a:pt x="211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9" name="直线"/>
            <p:cNvSpPr/>
            <p:nvPr/>
          </p:nvSpPr>
          <p:spPr>
            <a:xfrm>
              <a:off x="2468663" y="2896457"/>
              <a:ext cx="263884" cy="19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97" extrusionOk="0">
                  <a:moveTo>
                    <a:pt x="2926" y="0"/>
                  </a:moveTo>
                  <a:cubicBezTo>
                    <a:pt x="1509" y="1200"/>
                    <a:pt x="93" y="2400"/>
                    <a:pt x="5" y="3360"/>
                  </a:cubicBezTo>
                  <a:cubicBezTo>
                    <a:pt x="-84" y="4320"/>
                    <a:pt x="1155" y="5040"/>
                    <a:pt x="4077" y="5040"/>
                  </a:cubicBezTo>
                  <a:cubicBezTo>
                    <a:pt x="6998" y="5040"/>
                    <a:pt x="11601" y="4320"/>
                    <a:pt x="14346" y="3840"/>
                  </a:cubicBezTo>
                  <a:cubicBezTo>
                    <a:pt x="17090" y="3360"/>
                    <a:pt x="17975" y="3120"/>
                    <a:pt x="19037" y="2880"/>
                  </a:cubicBezTo>
                  <a:cubicBezTo>
                    <a:pt x="20100" y="2640"/>
                    <a:pt x="21339" y="2400"/>
                    <a:pt x="21427" y="2520"/>
                  </a:cubicBezTo>
                  <a:cubicBezTo>
                    <a:pt x="21516" y="2640"/>
                    <a:pt x="20454" y="3120"/>
                    <a:pt x="17532" y="5520"/>
                  </a:cubicBezTo>
                  <a:cubicBezTo>
                    <a:pt x="14611" y="7920"/>
                    <a:pt x="9831" y="12240"/>
                    <a:pt x="7086" y="14760"/>
                  </a:cubicBezTo>
                  <a:cubicBezTo>
                    <a:pt x="4342" y="17280"/>
                    <a:pt x="3634" y="18000"/>
                    <a:pt x="3546" y="18840"/>
                  </a:cubicBezTo>
                  <a:cubicBezTo>
                    <a:pt x="3457" y="19680"/>
                    <a:pt x="3988" y="20640"/>
                    <a:pt x="5582" y="21120"/>
                  </a:cubicBezTo>
                  <a:cubicBezTo>
                    <a:pt x="7175" y="21600"/>
                    <a:pt x="9831" y="21600"/>
                    <a:pt x="11955" y="21240"/>
                  </a:cubicBezTo>
                  <a:cubicBezTo>
                    <a:pt x="14080" y="20880"/>
                    <a:pt x="15673" y="20160"/>
                    <a:pt x="17267" y="1944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0" name="直线"/>
            <p:cNvSpPr/>
            <p:nvPr/>
          </p:nvSpPr>
          <p:spPr>
            <a:xfrm>
              <a:off x="2458908" y="3236519"/>
              <a:ext cx="90617" cy="6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41" extrusionOk="0">
                  <a:moveTo>
                    <a:pt x="0" y="0"/>
                  </a:moveTo>
                  <a:cubicBezTo>
                    <a:pt x="5143" y="0"/>
                    <a:pt x="10286" y="0"/>
                    <a:pt x="13886" y="2314"/>
                  </a:cubicBezTo>
                  <a:cubicBezTo>
                    <a:pt x="17486" y="4629"/>
                    <a:pt x="19543" y="9257"/>
                    <a:pt x="20571" y="13500"/>
                  </a:cubicBezTo>
                  <a:cubicBezTo>
                    <a:pt x="21600" y="17743"/>
                    <a:pt x="21600" y="21600"/>
                    <a:pt x="20829" y="21214"/>
                  </a:cubicBezTo>
                  <a:cubicBezTo>
                    <a:pt x="20057" y="20829"/>
                    <a:pt x="18514" y="16200"/>
                    <a:pt x="16971" y="1157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1" name="直线"/>
            <p:cNvSpPr/>
            <p:nvPr/>
          </p:nvSpPr>
          <p:spPr>
            <a:xfrm>
              <a:off x="2543923" y="3177662"/>
              <a:ext cx="32700" cy="1"/>
            </a:xfrm>
            <a:prstGeom prst="ellips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2" name="直线"/>
            <p:cNvSpPr/>
            <p:nvPr/>
          </p:nvSpPr>
          <p:spPr>
            <a:xfrm>
              <a:off x="2602780" y="3243058"/>
              <a:ext cx="13080" cy="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3" name="直线"/>
            <p:cNvSpPr/>
            <p:nvPr/>
          </p:nvSpPr>
          <p:spPr>
            <a:xfrm>
              <a:off x="2622399" y="3262677"/>
              <a:ext cx="85017" cy="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4" name="直线"/>
            <p:cNvSpPr/>
            <p:nvPr/>
          </p:nvSpPr>
          <p:spPr>
            <a:xfrm>
              <a:off x="2772811" y="3190741"/>
              <a:ext cx="6541" cy="9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5" name="直线"/>
            <p:cNvSpPr/>
            <p:nvPr/>
          </p:nvSpPr>
          <p:spPr>
            <a:xfrm>
              <a:off x="2570082" y="2641411"/>
              <a:ext cx="111175" cy="9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71" y="2880"/>
                    <a:pt x="2541" y="5760"/>
                    <a:pt x="3176" y="8880"/>
                  </a:cubicBezTo>
                  <a:cubicBezTo>
                    <a:pt x="3812" y="12000"/>
                    <a:pt x="3812" y="15360"/>
                    <a:pt x="4235" y="15600"/>
                  </a:cubicBezTo>
                  <a:cubicBezTo>
                    <a:pt x="4659" y="15840"/>
                    <a:pt x="5506" y="12960"/>
                    <a:pt x="6565" y="10560"/>
                  </a:cubicBezTo>
                  <a:cubicBezTo>
                    <a:pt x="7624" y="8160"/>
                    <a:pt x="8894" y="6240"/>
                    <a:pt x="10376" y="4560"/>
                  </a:cubicBezTo>
                  <a:cubicBezTo>
                    <a:pt x="11859" y="2880"/>
                    <a:pt x="13553" y="1440"/>
                    <a:pt x="14824" y="1920"/>
                  </a:cubicBezTo>
                  <a:cubicBezTo>
                    <a:pt x="16094" y="2400"/>
                    <a:pt x="16941" y="4800"/>
                    <a:pt x="18000" y="8400"/>
                  </a:cubicBezTo>
                  <a:cubicBezTo>
                    <a:pt x="19059" y="12000"/>
                    <a:pt x="20329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6" name="直线"/>
            <p:cNvSpPr/>
            <p:nvPr/>
          </p:nvSpPr>
          <p:spPr>
            <a:xfrm>
              <a:off x="3018302" y="2824521"/>
              <a:ext cx="107651" cy="31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336" extrusionOk="0">
                  <a:moveTo>
                    <a:pt x="5782" y="0"/>
                  </a:moveTo>
                  <a:cubicBezTo>
                    <a:pt x="4054" y="444"/>
                    <a:pt x="2326" y="888"/>
                    <a:pt x="1246" y="2885"/>
                  </a:cubicBezTo>
                  <a:cubicBezTo>
                    <a:pt x="166" y="4882"/>
                    <a:pt x="-266" y="8433"/>
                    <a:pt x="166" y="11614"/>
                  </a:cubicBezTo>
                  <a:cubicBezTo>
                    <a:pt x="598" y="14795"/>
                    <a:pt x="1894" y="17605"/>
                    <a:pt x="3406" y="19307"/>
                  </a:cubicBezTo>
                  <a:cubicBezTo>
                    <a:pt x="4918" y="21008"/>
                    <a:pt x="6646" y="21600"/>
                    <a:pt x="9670" y="21230"/>
                  </a:cubicBezTo>
                  <a:cubicBezTo>
                    <a:pt x="12694" y="20860"/>
                    <a:pt x="17014" y="19529"/>
                    <a:pt x="21334" y="1819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7" name="直线"/>
            <p:cNvSpPr/>
            <p:nvPr/>
          </p:nvSpPr>
          <p:spPr>
            <a:xfrm>
              <a:off x="3145571" y="2857219"/>
              <a:ext cx="176572" cy="21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extrusionOk="0">
                  <a:moveTo>
                    <a:pt x="0" y="0"/>
                  </a:moveTo>
                  <a:cubicBezTo>
                    <a:pt x="4800" y="5560"/>
                    <a:pt x="9600" y="11121"/>
                    <a:pt x="12533" y="14436"/>
                  </a:cubicBezTo>
                  <a:cubicBezTo>
                    <a:pt x="15467" y="17751"/>
                    <a:pt x="16533" y="18820"/>
                    <a:pt x="17600" y="19675"/>
                  </a:cubicBezTo>
                  <a:cubicBezTo>
                    <a:pt x="18667" y="20531"/>
                    <a:pt x="19733" y="21172"/>
                    <a:pt x="20400" y="21386"/>
                  </a:cubicBezTo>
                  <a:cubicBezTo>
                    <a:pt x="21067" y="21600"/>
                    <a:pt x="21333" y="21386"/>
                    <a:pt x="21600" y="2117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8" name="直线"/>
            <p:cNvSpPr/>
            <p:nvPr/>
          </p:nvSpPr>
          <p:spPr>
            <a:xfrm>
              <a:off x="3184809" y="2778743"/>
              <a:ext cx="104635" cy="28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00" y="0"/>
                    <a:pt x="16200" y="0"/>
                    <a:pt x="14175" y="409"/>
                  </a:cubicBezTo>
                  <a:cubicBezTo>
                    <a:pt x="12150" y="818"/>
                    <a:pt x="10800" y="1636"/>
                    <a:pt x="9450" y="3764"/>
                  </a:cubicBezTo>
                  <a:cubicBezTo>
                    <a:pt x="8100" y="5891"/>
                    <a:pt x="6750" y="9327"/>
                    <a:pt x="5175" y="12518"/>
                  </a:cubicBezTo>
                  <a:cubicBezTo>
                    <a:pt x="3600" y="15709"/>
                    <a:pt x="1800" y="18655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9" name="直线"/>
            <p:cNvSpPr/>
            <p:nvPr/>
          </p:nvSpPr>
          <p:spPr>
            <a:xfrm>
              <a:off x="3289443" y="2958294"/>
              <a:ext cx="150413" cy="11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extrusionOk="0">
                  <a:moveTo>
                    <a:pt x="0" y="665"/>
                  </a:moveTo>
                  <a:cubicBezTo>
                    <a:pt x="3130" y="258"/>
                    <a:pt x="6261" y="-150"/>
                    <a:pt x="8922" y="54"/>
                  </a:cubicBezTo>
                  <a:cubicBezTo>
                    <a:pt x="11583" y="258"/>
                    <a:pt x="13774" y="1073"/>
                    <a:pt x="14400" y="2703"/>
                  </a:cubicBezTo>
                  <a:cubicBezTo>
                    <a:pt x="15026" y="4333"/>
                    <a:pt x="14087" y="6778"/>
                    <a:pt x="12991" y="8612"/>
                  </a:cubicBezTo>
                  <a:cubicBezTo>
                    <a:pt x="11896" y="10446"/>
                    <a:pt x="10643" y="11669"/>
                    <a:pt x="9861" y="13299"/>
                  </a:cubicBezTo>
                  <a:cubicBezTo>
                    <a:pt x="9078" y="14929"/>
                    <a:pt x="8765" y="16967"/>
                    <a:pt x="9391" y="18597"/>
                  </a:cubicBezTo>
                  <a:cubicBezTo>
                    <a:pt x="10017" y="20227"/>
                    <a:pt x="11583" y="21450"/>
                    <a:pt x="13774" y="21042"/>
                  </a:cubicBezTo>
                  <a:cubicBezTo>
                    <a:pt x="15965" y="20635"/>
                    <a:pt x="18783" y="18597"/>
                    <a:pt x="21600" y="1655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0" name="直线"/>
            <p:cNvSpPr/>
            <p:nvPr/>
          </p:nvSpPr>
          <p:spPr>
            <a:xfrm>
              <a:off x="3400617" y="2876838"/>
              <a:ext cx="45779" cy="3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1" name="直线"/>
            <p:cNvSpPr/>
            <p:nvPr/>
          </p:nvSpPr>
          <p:spPr>
            <a:xfrm>
              <a:off x="3485633" y="2955314"/>
              <a:ext cx="52318" cy="132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extrusionOk="0">
                  <a:moveTo>
                    <a:pt x="0" y="0"/>
                  </a:moveTo>
                  <a:cubicBezTo>
                    <a:pt x="900" y="5226"/>
                    <a:pt x="1800" y="10452"/>
                    <a:pt x="3150" y="14284"/>
                  </a:cubicBezTo>
                  <a:cubicBezTo>
                    <a:pt x="4500" y="18116"/>
                    <a:pt x="6300" y="20555"/>
                    <a:pt x="8550" y="21077"/>
                  </a:cubicBezTo>
                  <a:cubicBezTo>
                    <a:pt x="10800" y="21600"/>
                    <a:pt x="13500" y="20206"/>
                    <a:pt x="15750" y="17942"/>
                  </a:cubicBezTo>
                  <a:cubicBezTo>
                    <a:pt x="18000" y="15677"/>
                    <a:pt x="19800" y="12542"/>
                    <a:pt x="21600" y="940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2" name="直线"/>
            <p:cNvSpPr/>
            <p:nvPr/>
          </p:nvSpPr>
          <p:spPr>
            <a:xfrm>
              <a:off x="3590267" y="2974933"/>
              <a:ext cx="98096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3" name="直线"/>
            <p:cNvSpPr/>
            <p:nvPr/>
          </p:nvSpPr>
          <p:spPr>
            <a:xfrm>
              <a:off x="3740679" y="2909537"/>
              <a:ext cx="19620" cy="17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4" name="直线"/>
            <p:cNvSpPr/>
            <p:nvPr/>
          </p:nvSpPr>
          <p:spPr>
            <a:xfrm>
              <a:off x="3871472" y="2824521"/>
              <a:ext cx="104635" cy="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5" name="直线"/>
            <p:cNvSpPr/>
            <p:nvPr/>
          </p:nvSpPr>
          <p:spPr>
            <a:xfrm>
              <a:off x="4054582" y="2749502"/>
              <a:ext cx="98096" cy="14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extrusionOk="0">
                  <a:moveTo>
                    <a:pt x="0" y="436"/>
                  </a:moveTo>
                  <a:cubicBezTo>
                    <a:pt x="2400" y="128"/>
                    <a:pt x="4800" y="-181"/>
                    <a:pt x="6960" y="128"/>
                  </a:cubicBezTo>
                  <a:cubicBezTo>
                    <a:pt x="9120" y="436"/>
                    <a:pt x="11040" y="1362"/>
                    <a:pt x="11040" y="4293"/>
                  </a:cubicBezTo>
                  <a:cubicBezTo>
                    <a:pt x="11040" y="7225"/>
                    <a:pt x="9120" y="12162"/>
                    <a:pt x="7680" y="15402"/>
                  </a:cubicBezTo>
                  <a:cubicBezTo>
                    <a:pt x="6240" y="18642"/>
                    <a:pt x="5280" y="20185"/>
                    <a:pt x="6720" y="20802"/>
                  </a:cubicBezTo>
                  <a:cubicBezTo>
                    <a:pt x="8160" y="21419"/>
                    <a:pt x="12000" y="21110"/>
                    <a:pt x="14880" y="20493"/>
                  </a:cubicBezTo>
                  <a:cubicBezTo>
                    <a:pt x="17760" y="19876"/>
                    <a:pt x="19680" y="18950"/>
                    <a:pt x="21600" y="1802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6" name="直线"/>
            <p:cNvSpPr/>
            <p:nvPr/>
          </p:nvSpPr>
          <p:spPr>
            <a:xfrm>
              <a:off x="4178835" y="2706807"/>
              <a:ext cx="110728" cy="40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600" extrusionOk="0">
                  <a:moveTo>
                    <a:pt x="8723" y="697"/>
                  </a:moveTo>
                  <a:cubicBezTo>
                    <a:pt x="10385" y="348"/>
                    <a:pt x="12046" y="0"/>
                    <a:pt x="13915" y="0"/>
                  </a:cubicBezTo>
                  <a:cubicBezTo>
                    <a:pt x="15785" y="0"/>
                    <a:pt x="17862" y="348"/>
                    <a:pt x="19315" y="1219"/>
                  </a:cubicBezTo>
                  <a:cubicBezTo>
                    <a:pt x="20769" y="2090"/>
                    <a:pt x="21600" y="3484"/>
                    <a:pt x="20769" y="5806"/>
                  </a:cubicBezTo>
                  <a:cubicBezTo>
                    <a:pt x="19938" y="8129"/>
                    <a:pt x="17446" y="11381"/>
                    <a:pt x="13708" y="14168"/>
                  </a:cubicBezTo>
                  <a:cubicBezTo>
                    <a:pt x="9969" y="16955"/>
                    <a:pt x="4985" y="19277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7" name="直线"/>
            <p:cNvSpPr/>
            <p:nvPr/>
          </p:nvSpPr>
          <p:spPr>
            <a:xfrm>
              <a:off x="4369146" y="2733991"/>
              <a:ext cx="84356" cy="32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25" extrusionOk="0">
                  <a:moveTo>
                    <a:pt x="16447" y="359"/>
                  </a:moveTo>
                  <a:cubicBezTo>
                    <a:pt x="13678" y="75"/>
                    <a:pt x="10909" y="-209"/>
                    <a:pt x="8970" y="217"/>
                  </a:cubicBezTo>
                  <a:cubicBezTo>
                    <a:pt x="7032" y="644"/>
                    <a:pt x="5924" y="1780"/>
                    <a:pt x="4540" y="4552"/>
                  </a:cubicBezTo>
                  <a:cubicBezTo>
                    <a:pt x="3155" y="7323"/>
                    <a:pt x="1494" y="11728"/>
                    <a:pt x="663" y="14570"/>
                  </a:cubicBezTo>
                  <a:cubicBezTo>
                    <a:pt x="-168" y="17412"/>
                    <a:pt x="-168" y="18691"/>
                    <a:pt x="386" y="19686"/>
                  </a:cubicBezTo>
                  <a:cubicBezTo>
                    <a:pt x="940" y="20680"/>
                    <a:pt x="2047" y="21391"/>
                    <a:pt x="5647" y="21320"/>
                  </a:cubicBezTo>
                  <a:cubicBezTo>
                    <a:pt x="9247" y="21249"/>
                    <a:pt x="15340" y="20396"/>
                    <a:pt x="21432" y="1954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8" name="直线"/>
            <p:cNvSpPr/>
            <p:nvPr/>
          </p:nvSpPr>
          <p:spPr>
            <a:xfrm>
              <a:off x="4518897" y="2759124"/>
              <a:ext cx="163492" cy="26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96" y="4680"/>
                    <a:pt x="9792" y="9360"/>
                    <a:pt x="13392" y="12960"/>
                  </a:cubicBezTo>
                  <a:cubicBezTo>
                    <a:pt x="16992" y="16560"/>
                    <a:pt x="19296" y="1908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9" name="直线"/>
            <p:cNvSpPr/>
            <p:nvPr/>
          </p:nvSpPr>
          <p:spPr>
            <a:xfrm>
              <a:off x="4551596" y="2669322"/>
              <a:ext cx="124254" cy="33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21600" y="734"/>
                  </a:moveTo>
                  <a:cubicBezTo>
                    <a:pt x="18947" y="311"/>
                    <a:pt x="16295" y="-113"/>
                    <a:pt x="14968" y="28"/>
                  </a:cubicBezTo>
                  <a:cubicBezTo>
                    <a:pt x="13642" y="169"/>
                    <a:pt x="13642" y="875"/>
                    <a:pt x="12505" y="2993"/>
                  </a:cubicBezTo>
                  <a:cubicBezTo>
                    <a:pt x="11368" y="5111"/>
                    <a:pt x="9095" y="8640"/>
                    <a:pt x="6821" y="11958"/>
                  </a:cubicBezTo>
                  <a:cubicBezTo>
                    <a:pt x="4547" y="15275"/>
                    <a:pt x="2274" y="18381"/>
                    <a:pt x="0" y="2148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0" name="直线"/>
            <p:cNvSpPr/>
            <p:nvPr/>
          </p:nvSpPr>
          <p:spPr>
            <a:xfrm>
              <a:off x="4702007" y="2892097"/>
              <a:ext cx="163493" cy="138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0" y="675"/>
                  </a:moveTo>
                  <a:cubicBezTo>
                    <a:pt x="1728" y="337"/>
                    <a:pt x="3456" y="0"/>
                    <a:pt x="5040" y="0"/>
                  </a:cubicBezTo>
                  <a:cubicBezTo>
                    <a:pt x="6624" y="0"/>
                    <a:pt x="8064" y="337"/>
                    <a:pt x="8928" y="2362"/>
                  </a:cubicBezTo>
                  <a:cubicBezTo>
                    <a:pt x="9792" y="4387"/>
                    <a:pt x="10080" y="8100"/>
                    <a:pt x="9504" y="10800"/>
                  </a:cubicBezTo>
                  <a:cubicBezTo>
                    <a:pt x="8928" y="13500"/>
                    <a:pt x="7488" y="15187"/>
                    <a:pt x="6336" y="16706"/>
                  </a:cubicBezTo>
                  <a:cubicBezTo>
                    <a:pt x="5184" y="18225"/>
                    <a:pt x="4320" y="19575"/>
                    <a:pt x="4752" y="20419"/>
                  </a:cubicBezTo>
                  <a:cubicBezTo>
                    <a:pt x="5184" y="21263"/>
                    <a:pt x="6912" y="21600"/>
                    <a:pt x="9360" y="21262"/>
                  </a:cubicBezTo>
                  <a:cubicBezTo>
                    <a:pt x="11808" y="20925"/>
                    <a:pt x="14976" y="19912"/>
                    <a:pt x="17136" y="18731"/>
                  </a:cubicBezTo>
                  <a:cubicBezTo>
                    <a:pt x="19296" y="17550"/>
                    <a:pt x="20448" y="16200"/>
                    <a:pt x="21600" y="1485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1" name="直线"/>
            <p:cNvSpPr/>
            <p:nvPr/>
          </p:nvSpPr>
          <p:spPr>
            <a:xfrm>
              <a:off x="4878578" y="2896457"/>
              <a:ext cx="58858" cy="13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extrusionOk="0">
                  <a:moveTo>
                    <a:pt x="0" y="0"/>
                  </a:moveTo>
                  <a:cubicBezTo>
                    <a:pt x="4000" y="1012"/>
                    <a:pt x="8000" y="2025"/>
                    <a:pt x="10000" y="5062"/>
                  </a:cubicBezTo>
                  <a:cubicBezTo>
                    <a:pt x="12000" y="8100"/>
                    <a:pt x="12000" y="13162"/>
                    <a:pt x="12400" y="16537"/>
                  </a:cubicBezTo>
                  <a:cubicBezTo>
                    <a:pt x="12800" y="19912"/>
                    <a:pt x="13600" y="21600"/>
                    <a:pt x="15200" y="21094"/>
                  </a:cubicBezTo>
                  <a:cubicBezTo>
                    <a:pt x="16800" y="20588"/>
                    <a:pt x="19200" y="17887"/>
                    <a:pt x="21600" y="1518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2" name="直线"/>
            <p:cNvSpPr/>
            <p:nvPr/>
          </p:nvSpPr>
          <p:spPr>
            <a:xfrm>
              <a:off x="4896017" y="2788460"/>
              <a:ext cx="21800" cy="22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extrusionOk="0">
                  <a:moveTo>
                    <a:pt x="21600" y="14811"/>
                  </a:moveTo>
                  <a:cubicBezTo>
                    <a:pt x="10800" y="6956"/>
                    <a:pt x="0" y="-898"/>
                    <a:pt x="0" y="84"/>
                  </a:cubicBezTo>
                  <a:cubicBezTo>
                    <a:pt x="0" y="1066"/>
                    <a:pt x="10800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3" name="直线"/>
            <p:cNvSpPr/>
            <p:nvPr/>
          </p:nvSpPr>
          <p:spPr>
            <a:xfrm>
              <a:off x="5068228" y="2791823"/>
              <a:ext cx="111175" cy="2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4" name="直线"/>
            <p:cNvSpPr/>
            <p:nvPr/>
          </p:nvSpPr>
          <p:spPr>
            <a:xfrm>
              <a:off x="5251338" y="2719886"/>
              <a:ext cx="143873" cy="20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extrusionOk="0">
                  <a:moveTo>
                    <a:pt x="0" y="0"/>
                  </a:moveTo>
                  <a:cubicBezTo>
                    <a:pt x="2945" y="225"/>
                    <a:pt x="5891" y="450"/>
                    <a:pt x="8182" y="1688"/>
                  </a:cubicBezTo>
                  <a:cubicBezTo>
                    <a:pt x="10473" y="2925"/>
                    <a:pt x="12109" y="5175"/>
                    <a:pt x="11127" y="7988"/>
                  </a:cubicBezTo>
                  <a:cubicBezTo>
                    <a:pt x="10145" y="10800"/>
                    <a:pt x="6545" y="14175"/>
                    <a:pt x="4582" y="16538"/>
                  </a:cubicBezTo>
                  <a:cubicBezTo>
                    <a:pt x="2618" y="18900"/>
                    <a:pt x="2291" y="20250"/>
                    <a:pt x="3109" y="20925"/>
                  </a:cubicBezTo>
                  <a:cubicBezTo>
                    <a:pt x="3927" y="21600"/>
                    <a:pt x="5891" y="21600"/>
                    <a:pt x="9164" y="20475"/>
                  </a:cubicBezTo>
                  <a:cubicBezTo>
                    <a:pt x="12436" y="19350"/>
                    <a:pt x="17018" y="17100"/>
                    <a:pt x="21600" y="1485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5" name="直线"/>
            <p:cNvSpPr/>
            <p:nvPr/>
          </p:nvSpPr>
          <p:spPr>
            <a:xfrm>
              <a:off x="5362512" y="2608713"/>
              <a:ext cx="110149" cy="46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extrusionOk="0">
                  <a:moveTo>
                    <a:pt x="16518" y="0"/>
                  </a:moveTo>
                  <a:cubicBezTo>
                    <a:pt x="19059" y="2130"/>
                    <a:pt x="21600" y="4259"/>
                    <a:pt x="21388" y="7251"/>
                  </a:cubicBezTo>
                  <a:cubicBezTo>
                    <a:pt x="21176" y="10242"/>
                    <a:pt x="18212" y="14096"/>
                    <a:pt x="14188" y="16631"/>
                  </a:cubicBezTo>
                  <a:cubicBezTo>
                    <a:pt x="10165" y="19166"/>
                    <a:pt x="5082" y="20383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6" name="直线"/>
            <p:cNvSpPr/>
            <p:nvPr/>
          </p:nvSpPr>
          <p:spPr>
            <a:xfrm>
              <a:off x="5793848" y="2765664"/>
              <a:ext cx="438439" cy="5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extrusionOk="0">
                  <a:moveTo>
                    <a:pt x="976" y="21600"/>
                  </a:moveTo>
                  <a:cubicBezTo>
                    <a:pt x="442" y="20000"/>
                    <a:pt x="-93" y="18400"/>
                    <a:pt x="14" y="17600"/>
                  </a:cubicBezTo>
                  <a:cubicBezTo>
                    <a:pt x="121" y="16800"/>
                    <a:pt x="869" y="16800"/>
                    <a:pt x="2955" y="15200"/>
                  </a:cubicBezTo>
                  <a:cubicBezTo>
                    <a:pt x="5040" y="13600"/>
                    <a:pt x="8461" y="10400"/>
                    <a:pt x="11776" y="7600"/>
                  </a:cubicBezTo>
                  <a:cubicBezTo>
                    <a:pt x="15091" y="4800"/>
                    <a:pt x="18299" y="2400"/>
                    <a:pt x="21507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7" name="直线"/>
            <p:cNvSpPr/>
            <p:nvPr/>
          </p:nvSpPr>
          <p:spPr>
            <a:xfrm>
              <a:off x="6173429" y="2693728"/>
              <a:ext cx="177813" cy="21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600" extrusionOk="0">
                  <a:moveTo>
                    <a:pt x="0" y="0"/>
                  </a:moveTo>
                  <a:cubicBezTo>
                    <a:pt x="4886" y="655"/>
                    <a:pt x="9771" y="1309"/>
                    <a:pt x="13114" y="1745"/>
                  </a:cubicBezTo>
                  <a:cubicBezTo>
                    <a:pt x="16457" y="2182"/>
                    <a:pt x="18257" y="2400"/>
                    <a:pt x="19543" y="3491"/>
                  </a:cubicBezTo>
                  <a:cubicBezTo>
                    <a:pt x="20829" y="4582"/>
                    <a:pt x="21600" y="6545"/>
                    <a:pt x="20314" y="8836"/>
                  </a:cubicBezTo>
                  <a:cubicBezTo>
                    <a:pt x="19029" y="11127"/>
                    <a:pt x="15686" y="13745"/>
                    <a:pt x="13114" y="15927"/>
                  </a:cubicBezTo>
                  <a:cubicBezTo>
                    <a:pt x="10543" y="18109"/>
                    <a:pt x="8743" y="19855"/>
                    <a:pt x="6943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8" name="直线"/>
            <p:cNvSpPr/>
            <p:nvPr/>
          </p:nvSpPr>
          <p:spPr>
            <a:xfrm>
              <a:off x="6605046" y="2517157"/>
              <a:ext cx="13080" cy="380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0" y="0"/>
                  </a:moveTo>
                  <a:cubicBezTo>
                    <a:pt x="0" y="3682"/>
                    <a:pt x="0" y="7364"/>
                    <a:pt x="0" y="10677"/>
                  </a:cubicBezTo>
                  <a:cubicBezTo>
                    <a:pt x="0" y="13991"/>
                    <a:pt x="0" y="16936"/>
                    <a:pt x="0" y="18839"/>
                  </a:cubicBezTo>
                  <a:cubicBezTo>
                    <a:pt x="0" y="20741"/>
                    <a:pt x="0" y="21600"/>
                    <a:pt x="3600" y="21416"/>
                  </a:cubicBezTo>
                  <a:cubicBezTo>
                    <a:pt x="7200" y="21232"/>
                    <a:pt x="14400" y="20005"/>
                    <a:pt x="21600" y="1877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9" name="直线"/>
            <p:cNvSpPr/>
            <p:nvPr/>
          </p:nvSpPr>
          <p:spPr>
            <a:xfrm>
              <a:off x="6589450" y="2433842"/>
              <a:ext cx="264404" cy="57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53" extrusionOk="0">
                  <a:moveTo>
                    <a:pt x="201" y="1159"/>
                  </a:moveTo>
                  <a:cubicBezTo>
                    <a:pt x="27" y="751"/>
                    <a:pt x="-147" y="344"/>
                    <a:pt x="201" y="140"/>
                  </a:cubicBezTo>
                  <a:cubicBezTo>
                    <a:pt x="550" y="-64"/>
                    <a:pt x="1421" y="-64"/>
                    <a:pt x="4208" y="262"/>
                  </a:cubicBezTo>
                  <a:cubicBezTo>
                    <a:pt x="6995" y="588"/>
                    <a:pt x="11698" y="1240"/>
                    <a:pt x="14921" y="1892"/>
                  </a:cubicBezTo>
                  <a:cubicBezTo>
                    <a:pt x="18143" y="2544"/>
                    <a:pt x="19885" y="3196"/>
                    <a:pt x="20669" y="4745"/>
                  </a:cubicBezTo>
                  <a:cubicBezTo>
                    <a:pt x="21453" y="6294"/>
                    <a:pt x="21279" y="8739"/>
                    <a:pt x="19798" y="11184"/>
                  </a:cubicBezTo>
                  <a:cubicBezTo>
                    <a:pt x="18317" y="13630"/>
                    <a:pt x="15530" y="16075"/>
                    <a:pt x="13005" y="17746"/>
                  </a:cubicBezTo>
                  <a:cubicBezTo>
                    <a:pt x="10479" y="19417"/>
                    <a:pt x="8214" y="20313"/>
                    <a:pt x="6559" y="20843"/>
                  </a:cubicBezTo>
                  <a:cubicBezTo>
                    <a:pt x="4905" y="21373"/>
                    <a:pt x="3859" y="21536"/>
                    <a:pt x="3424" y="21414"/>
                  </a:cubicBezTo>
                  <a:cubicBezTo>
                    <a:pt x="2988" y="21291"/>
                    <a:pt x="3163" y="20884"/>
                    <a:pt x="3337" y="2047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0" name="直线"/>
            <p:cNvSpPr/>
            <p:nvPr/>
          </p:nvSpPr>
          <p:spPr>
            <a:xfrm>
              <a:off x="6958187" y="2510618"/>
              <a:ext cx="222349" cy="34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53" y="272"/>
                    <a:pt x="5506" y="543"/>
                    <a:pt x="8153" y="2174"/>
                  </a:cubicBezTo>
                  <a:cubicBezTo>
                    <a:pt x="10800" y="3804"/>
                    <a:pt x="13341" y="6792"/>
                    <a:pt x="15247" y="9917"/>
                  </a:cubicBezTo>
                  <a:cubicBezTo>
                    <a:pt x="17153" y="13042"/>
                    <a:pt x="18424" y="16302"/>
                    <a:pt x="19376" y="18272"/>
                  </a:cubicBezTo>
                  <a:cubicBezTo>
                    <a:pt x="20329" y="20242"/>
                    <a:pt x="20965" y="20921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1" name="直线"/>
            <p:cNvSpPr/>
            <p:nvPr/>
          </p:nvSpPr>
          <p:spPr>
            <a:xfrm>
              <a:off x="6864452" y="2425818"/>
              <a:ext cx="303005" cy="62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44" extrusionOk="0">
                  <a:moveTo>
                    <a:pt x="21446" y="1781"/>
                  </a:moveTo>
                  <a:cubicBezTo>
                    <a:pt x="20983" y="1036"/>
                    <a:pt x="20520" y="291"/>
                    <a:pt x="20057" y="67"/>
                  </a:cubicBezTo>
                  <a:cubicBezTo>
                    <a:pt x="19595" y="-156"/>
                    <a:pt x="19132" y="142"/>
                    <a:pt x="17589" y="1520"/>
                  </a:cubicBezTo>
                  <a:cubicBezTo>
                    <a:pt x="16046" y="2898"/>
                    <a:pt x="13423" y="5356"/>
                    <a:pt x="10877" y="7814"/>
                  </a:cubicBezTo>
                  <a:cubicBezTo>
                    <a:pt x="8332" y="10272"/>
                    <a:pt x="5863" y="12730"/>
                    <a:pt x="4089" y="14852"/>
                  </a:cubicBezTo>
                  <a:cubicBezTo>
                    <a:pt x="2315" y="16975"/>
                    <a:pt x="1235" y="18763"/>
                    <a:pt x="617" y="19880"/>
                  </a:cubicBezTo>
                  <a:cubicBezTo>
                    <a:pt x="0" y="20997"/>
                    <a:pt x="-154" y="21444"/>
                    <a:pt x="155" y="21444"/>
                  </a:cubicBezTo>
                  <a:cubicBezTo>
                    <a:pt x="463" y="21444"/>
                    <a:pt x="1235" y="20997"/>
                    <a:pt x="2006" y="2055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2" name="直线"/>
            <p:cNvSpPr/>
            <p:nvPr/>
          </p:nvSpPr>
          <p:spPr>
            <a:xfrm>
              <a:off x="7429041" y="2687188"/>
              <a:ext cx="45779" cy="1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3" name="直线"/>
            <p:cNvSpPr/>
            <p:nvPr/>
          </p:nvSpPr>
          <p:spPr>
            <a:xfrm>
              <a:off x="7429041" y="2726426"/>
              <a:ext cx="98096" cy="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" name="直线"/>
            <p:cNvSpPr/>
            <p:nvPr/>
          </p:nvSpPr>
          <p:spPr>
            <a:xfrm>
              <a:off x="7730892" y="2570756"/>
              <a:ext cx="293259" cy="23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173" extrusionOk="0">
                  <a:moveTo>
                    <a:pt x="1365" y="469"/>
                  </a:moveTo>
                  <a:cubicBezTo>
                    <a:pt x="3605" y="80"/>
                    <a:pt x="5845" y="-309"/>
                    <a:pt x="7445" y="372"/>
                  </a:cubicBezTo>
                  <a:cubicBezTo>
                    <a:pt x="9045" y="1053"/>
                    <a:pt x="10005" y="2805"/>
                    <a:pt x="9765" y="5432"/>
                  </a:cubicBezTo>
                  <a:cubicBezTo>
                    <a:pt x="9525" y="8059"/>
                    <a:pt x="8085" y="11561"/>
                    <a:pt x="6565" y="14091"/>
                  </a:cubicBezTo>
                  <a:cubicBezTo>
                    <a:pt x="5045" y="16621"/>
                    <a:pt x="3445" y="18177"/>
                    <a:pt x="2165" y="19248"/>
                  </a:cubicBezTo>
                  <a:cubicBezTo>
                    <a:pt x="885" y="20318"/>
                    <a:pt x="-75" y="20902"/>
                    <a:pt x="5" y="21096"/>
                  </a:cubicBezTo>
                  <a:cubicBezTo>
                    <a:pt x="85" y="21291"/>
                    <a:pt x="1205" y="21096"/>
                    <a:pt x="4245" y="20707"/>
                  </a:cubicBezTo>
                  <a:cubicBezTo>
                    <a:pt x="7285" y="20318"/>
                    <a:pt x="12245" y="19734"/>
                    <a:pt x="15445" y="19345"/>
                  </a:cubicBezTo>
                  <a:cubicBezTo>
                    <a:pt x="18645" y="18956"/>
                    <a:pt x="20085" y="18761"/>
                    <a:pt x="21525" y="1856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" name="直线"/>
            <p:cNvSpPr/>
            <p:nvPr/>
          </p:nvSpPr>
          <p:spPr>
            <a:xfrm>
              <a:off x="7376724" y="2063105"/>
              <a:ext cx="1621834" cy="4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5" extrusionOk="0">
                  <a:moveTo>
                    <a:pt x="0" y="9665"/>
                  </a:moveTo>
                  <a:cubicBezTo>
                    <a:pt x="116" y="5909"/>
                    <a:pt x="232" y="2152"/>
                    <a:pt x="624" y="744"/>
                  </a:cubicBezTo>
                  <a:cubicBezTo>
                    <a:pt x="1016" y="-665"/>
                    <a:pt x="1684" y="274"/>
                    <a:pt x="2569" y="744"/>
                  </a:cubicBezTo>
                  <a:cubicBezTo>
                    <a:pt x="3455" y="1213"/>
                    <a:pt x="4558" y="1213"/>
                    <a:pt x="5632" y="2622"/>
                  </a:cubicBezTo>
                  <a:cubicBezTo>
                    <a:pt x="6706" y="4031"/>
                    <a:pt x="7752" y="6848"/>
                    <a:pt x="8797" y="9196"/>
                  </a:cubicBezTo>
                  <a:cubicBezTo>
                    <a:pt x="9842" y="11544"/>
                    <a:pt x="10887" y="13422"/>
                    <a:pt x="11961" y="13422"/>
                  </a:cubicBezTo>
                  <a:cubicBezTo>
                    <a:pt x="13035" y="13422"/>
                    <a:pt x="14139" y="11544"/>
                    <a:pt x="15227" y="10135"/>
                  </a:cubicBezTo>
                  <a:cubicBezTo>
                    <a:pt x="16316" y="8726"/>
                    <a:pt x="17390" y="7787"/>
                    <a:pt x="18377" y="9196"/>
                  </a:cubicBezTo>
                  <a:cubicBezTo>
                    <a:pt x="19365" y="10605"/>
                    <a:pt x="20265" y="14361"/>
                    <a:pt x="20787" y="16709"/>
                  </a:cubicBezTo>
                  <a:cubicBezTo>
                    <a:pt x="21310" y="19057"/>
                    <a:pt x="21455" y="19996"/>
                    <a:pt x="21600" y="2093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6" name="直线"/>
            <p:cNvSpPr/>
            <p:nvPr/>
          </p:nvSpPr>
          <p:spPr>
            <a:xfrm>
              <a:off x="9384397" y="2026684"/>
              <a:ext cx="974408" cy="2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836" y="18000"/>
                    <a:pt x="3672" y="14400"/>
                    <a:pt x="5485" y="13500"/>
                  </a:cubicBezTo>
                  <a:cubicBezTo>
                    <a:pt x="7297" y="12600"/>
                    <a:pt x="9085" y="14400"/>
                    <a:pt x="10897" y="14400"/>
                  </a:cubicBezTo>
                  <a:cubicBezTo>
                    <a:pt x="12709" y="14400"/>
                    <a:pt x="14545" y="12600"/>
                    <a:pt x="16333" y="9900"/>
                  </a:cubicBezTo>
                  <a:cubicBezTo>
                    <a:pt x="18121" y="7200"/>
                    <a:pt x="1986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7" name="直线"/>
            <p:cNvSpPr/>
            <p:nvPr/>
          </p:nvSpPr>
          <p:spPr>
            <a:xfrm>
              <a:off x="8861225" y="829928"/>
              <a:ext cx="431618" cy="30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400" y="18689"/>
                    <a:pt x="4800" y="15779"/>
                    <a:pt x="7473" y="12791"/>
                  </a:cubicBezTo>
                  <a:cubicBezTo>
                    <a:pt x="10145" y="9804"/>
                    <a:pt x="13091" y="6740"/>
                    <a:pt x="15491" y="4596"/>
                  </a:cubicBezTo>
                  <a:cubicBezTo>
                    <a:pt x="17891" y="2451"/>
                    <a:pt x="19745" y="1226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8" name="直线"/>
            <p:cNvSpPr/>
            <p:nvPr/>
          </p:nvSpPr>
          <p:spPr>
            <a:xfrm>
              <a:off x="9251424" y="725667"/>
              <a:ext cx="84018" cy="19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59" extrusionOk="0">
                  <a:moveTo>
                    <a:pt x="5538" y="2839"/>
                  </a:moveTo>
                  <a:cubicBezTo>
                    <a:pt x="2769" y="2359"/>
                    <a:pt x="0" y="1879"/>
                    <a:pt x="0" y="1399"/>
                  </a:cubicBezTo>
                  <a:cubicBezTo>
                    <a:pt x="0" y="919"/>
                    <a:pt x="2769" y="439"/>
                    <a:pt x="5815" y="199"/>
                  </a:cubicBezTo>
                  <a:cubicBezTo>
                    <a:pt x="8861" y="-41"/>
                    <a:pt x="12185" y="-41"/>
                    <a:pt x="15231" y="79"/>
                  </a:cubicBezTo>
                  <a:cubicBezTo>
                    <a:pt x="18277" y="199"/>
                    <a:pt x="21046" y="439"/>
                    <a:pt x="21323" y="2599"/>
                  </a:cubicBezTo>
                  <a:cubicBezTo>
                    <a:pt x="21600" y="4759"/>
                    <a:pt x="19385" y="8839"/>
                    <a:pt x="16062" y="12319"/>
                  </a:cubicBezTo>
                  <a:cubicBezTo>
                    <a:pt x="12738" y="15799"/>
                    <a:pt x="8308" y="18679"/>
                    <a:pt x="3877" y="2155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9" name="直线"/>
            <p:cNvSpPr/>
            <p:nvPr/>
          </p:nvSpPr>
          <p:spPr>
            <a:xfrm>
              <a:off x="9652523" y="771071"/>
              <a:ext cx="74454" cy="48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0" y="21600"/>
                  </a:moveTo>
                  <a:cubicBezTo>
                    <a:pt x="0" y="20530"/>
                    <a:pt x="0" y="19459"/>
                    <a:pt x="2160" y="17319"/>
                  </a:cubicBezTo>
                  <a:cubicBezTo>
                    <a:pt x="4320" y="15178"/>
                    <a:pt x="8640" y="11968"/>
                    <a:pt x="12343" y="9146"/>
                  </a:cubicBezTo>
                  <a:cubicBezTo>
                    <a:pt x="16046" y="6324"/>
                    <a:pt x="19131" y="3892"/>
                    <a:pt x="20366" y="2432"/>
                  </a:cubicBezTo>
                  <a:cubicBezTo>
                    <a:pt x="21600" y="973"/>
                    <a:pt x="20983" y="486"/>
                    <a:pt x="20366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0" name="直线"/>
            <p:cNvSpPr/>
            <p:nvPr/>
          </p:nvSpPr>
          <p:spPr>
            <a:xfrm>
              <a:off x="9600205" y="737726"/>
              <a:ext cx="189651" cy="12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6" extrusionOk="0">
                  <a:moveTo>
                    <a:pt x="0" y="17681"/>
                  </a:moveTo>
                  <a:cubicBezTo>
                    <a:pt x="248" y="15851"/>
                    <a:pt x="497" y="14020"/>
                    <a:pt x="2483" y="11091"/>
                  </a:cubicBezTo>
                  <a:cubicBezTo>
                    <a:pt x="4469" y="8162"/>
                    <a:pt x="8193" y="4135"/>
                    <a:pt x="10676" y="1939"/>
                  </a:cubicBezTo>
                  <a:cubicBezTo>
                    <a:pt x="13159" y="-258"/>
                    <a:pt x="14400" y="-624"/>
                    <a:pt x="15890" y="1023"/>
                  </a:cubicBezTo>
                  <a:cubicBezTo>
                    <a:pt x="17379" y="2671"/>
                    <a:pt x="19117" y="6332"/>
                    <a:pt x="20110" y="9993"/>
                  </a:cubicBezTo>
                  <a:cubicBezTo>
                    <a:pt x="21103" y="13654"/>
                    <a:pt x="21352" y="17315"/>
                    <a:pt x="21600" y="2097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1" name="直线"/>
            <p:cNvSpPr/>
            <p:nvPr/>
          </p:nvSpPr>
          <p:spPr>
            <a:xfrm>
              <a:off x="9480741" y="0"/>
              <a:ext cx="266883" cy="54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226" extrusionOk="0">
                  <a:moveTo>
                    <a:pt x="20875" y="7916"/>
                  </a:moveTo>
                  <a:cubicBezTo>
                    <a:pt x="21047" y="6550"/>
                    <a:pt x="21220" y="5184"/>
                    <a:pt x="20788" y="3904"/>
                  </a:cubicBezTo>
                  <a:cubicBezTo>
                    <a:pt x="20356" y="2623"/>
                    <a:pt x="19319" y="1428"/>
                    <a:pt x="18369" y="745"/>
                  </a:cubicBezTo>
                  <a:cubicBezTo>
                    <a:pt x="17419" y="62"/>
                    <a:pt x="16555" y="-109"/>
                    <a:pt x="15172" y="62"/>
                  </a:cubicBezTo>
                  <a:cubicBezTo>
                    <a:pt x="13790" y="233"/>
                    <a:pt x="11889" y="745"/>
                    <a:pt x="9729" y="2153"/>
                  </a:cubicBezTo>
                  <a:cubicBezTo>
                    <a:pt x="7569" y="3562"/>
                    <a:pt x="5150" y="5867"/>
                    <a:pt x="3335" y="8343"/>
                  </a:cubicBezTo>
                  <a:cubicBezTo>
                    <a:pt x="1521" y="10819"/>
                    <a:pt x="311" y="13466"/>
                    <a:pt x="52" y="15600"/>
                  </a:cubicBezTo>
                  <a:cubicBezTo>
                    <a:pt x="-207" y="17734"/>
                    <a:pt x="484" y="19357"/>
                    <a:pt x="2385" y="20296"/>
                  </a:cubicBezTo>
                  <a:cubicBezTo>
                    <a:pt x="4286" y="21235"/>
                    <a:pt x="7396" y="21491"/>
                    <a:pt x="10247" y="20936"/>
                  </a:cubicBezTo>
                  <a:cubicBezTo>
                    <a:pt x="13099" y="20381"/>
                    <a:pt x="15691" y="19015"/>
                    <a:pt x="17591" y="17094"/>
                  </a:cubicBezTo>
                  <a:cubicBezTo>
                    <a:pt x="19492" y="15173"/>
                    <a:pt x="20702" y="12697"/>
                    <a:pt x="21047" y="10221"/>
                  </a:cubicBezTo>
                  <a:cubicBezTo>
                    <a:pt x="21393" y="7746"/>
                    <a:pt x="20875" y="5270"/>
                    <a:pt x="20011" y="3733"/>
                  </a:cubicBezTo>
                  <a:cubicBezTo>
                    <a:pt x="19147" y="2196"/>
                    <a:pt x="17937" y="1599"/>
                    <a:pt x="16900" y="1257"/>
                  </a:cubicBezTo>
                  <a:cubicBezTo>
                    <a:pt x="15863" y="916"/>
                    <a:pt x="14999" y="830"/>
                    <a:pt x="14135" y="787"/>
                  </a:cubicBezTo>
                  <a:cubicBezTo>
                    <a:pt x="13271" y="745"/>
                    <a:pt x="12407" y="745"/>
                    <a:pt x="11889" y="1044"/>
                  </a:cubicBezTo>
                  <a:cubicBezTo>
                    <a:pt x="11371" y="1342"/>
                    <a:pt x="11198" y="1940"/>
                    <a:pt x="11025" y="253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132" y="371475"/>
            <a:ext cx="8243737" cy="22257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70" y="3429000"/>
            <a:ext cx="7190059" cy="8032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92" name="绘图"/>
          <p:cNvGrpSpPr/>
          <p:nvPr/>
        </p:nvGrpSpPr>
        <p:grpSpPr>
          <a:xfrm>
            <a:off x="2328115" y="4054582"/>
            <a:ext cx="9469414" cy="850156"/>
            <a:chOff x="0" y="0"/>
            <a:chExt cx="9469413" cy="850154"/>
          </a:xfrm>
        </p:grpSpPr>
        <p:sp>
          <p:nvSpPr>
            <p:cNvPr id="246" name="直线"/>
            <p:cNvSpPr/>
            <p:nvPr/>
          </p:nvSpPr>
          <p:spPr>
            <a:xfrm>
              <a:off x="0" y="385839"/>
              <a:ext cx="215809" cy="392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64" y="4320"/>
                    <a:pt x="8727" y="8640"/>
                    <a:pt x="12327" y="12240"/>
                  </a:cubicBezTo>
                  <a:cubicBezTo>
                    <a:pt x="15927" y="15840"/>
                    <a:pt x="18764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7" name="直线"/>
            <p:cNvSpPr/>
            <p:nvPr/>
          </p:nvSpPr>
          <p:spPr>
            <a:xfrm>
              <a:off x="27130" y="365060"/>
              <a:ext cx="142901" cy="439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44" extrusionOk="0">
                  <a:moveTo>
                    <a:pt x="21454" y="695"/>
                  </a:moveTo>
                  <a:cubicBezTo>
                    <a:pt x="20472" y="270"/>
                    <a:pt x="19490" y="-156"/>
                    <a:pt x="18509" y="57"/>
                  </a:cubicBezTo>
                  <a:cubicBezTo>
                    <a:pt x="17527" y="270"/>
                    <a:pt x="16545" y="1121"/>
                    <a:pt x="14909" y="3089"/>
                  </a:cubicBezTo>
                  <a:cubicBezTo>
                    <a:pt x="13272" y="5058"/>
                    <a:pt x="10981" y="8144"/>
                    <a:pt x="8690" y="10857"/>
                  </a:cubicBezTo>
                  <a:cubicBezTo>
                    <a:pt x="6399" y="13570"/>
                    <a:pt x="4109" y="15911"/>
                    <a:pt x="2472" y="17454"/>
                  </a:cubicBezTo>
                  <a:cubicBezTo>
                    <a:pt x="836" y="18997"/>
                    <a:pt x="-146" y="19742"/>
                    <a:pt x="18" y="20274"/>
                  </a:cubicBezTo>
                  <a:cubicBezTo>
                    <a:pt x="181" y="20806"/>
                    <a:pt x="1490" y="21125"/>
                    <a:pt x="2799" y="2144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8" name="直线"/>
            <p:cNvSpPr/>
            <p:nvPr/>
          </p:nvSpPr>
          <p:spPr>
            <a:xfrm>
              <a:off x="346601" y="595108"/>
              <a:ext cx="26160" cy="21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709"/>
                    <a:pt x="7200" y="7418"/>
                    <a:pt x="9900" y="10364"/>
                  </a:cubicBezTo>
                  <a:cubicBezTo>
                    <a:pt x="12600" y="13309"/>
                    <a:pt x="14400" y="15491"/>
                    <a:pt x="15300" y="17127"/>
                  </a:cubicBezTo>
                  <a:cubicBezTo>
                    <a:pt x="16200" y="18764"/>
                    <a:pt x="16200" y="19855"/>
                    <a:pt x="17100" y="20509"/>
                  </a:cubicBezTo>
                  <a:cubicBezTo>
                    <a:pt x="18000" y="21164"/>
                    <a:pt x="19800" y="21382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9" name="直线"/>
            <p:cNvSpPr/>
            <p:nvPr/>
          </p:nvSpPr>
          <p:spPr>
            <a:xfrm>
              <a:off x="483934" y="326982"/>
              <a:ext cx="137333" cy="18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286"/>
                    <a:pt x="0" y="2571"/>
                    <a:pt x="2743" y="5786"/>
                  </a:cubicBezTo>
                  <a:cubicBezTo>
                    <a:pt x="5486" y="9000"/>
                    <a:pt x="10971" y="14143"/>
                    <a:pt x="14571" y="17100"/>
                  </a:cubicBezTo>
                  <a:cubicBezTo>
                    <a:pt x="18171" y="20057"/>
                    <a:pt x="19886" y="20829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0" name="直线"/>
            <p:cNvSpPr/>
            <p:nvPr/>
          </p:nvSpPr>
          <p:spPr>
            <a:xfrm>
              <a:off x="635561" y="287744"/>
              <a:ext cx="57643" cy="536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9" h="21600" extrusionOk="0">
                  <a:moveTo>
                    <a:pt x="20399" y="0"/>
                  </a:moveTo>
                  <a:cubicBezTo>
                    <a:pt x="12685" y="2722"/>
                    <a:pt x="4970" y="5444"/>
                    <a:pt x="1885" y="7946"/>
                  </a:cubicBezTo>
                  <a:cubicBezTo>
                    <a:pt x="-1201" y="10449"/>
                    <a:pt x="342" y="12732"/>
                    <a:pt x="728" y="14839"/>
                  </a:cubicBezTo>
                  <a:cubicBezTo>
                    <a:pt x="1113" y="16946"/>
                    <a:pt x="342" y="18878"/>
                    <a:pt x="1113" y="19976"/>
                  </a:cubicBezTo>
                  <a:cubicBezTo>
                    <a:pt x="1885" y="21073"/>
                    <a:pt x="4199" y="21337"/>
                    <a:pt x="6513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1" name="直线"/>
            <p:cNvSpPr/>
            <p:nvPr/>
          </p:nvSpPr>
          <p:spPr>
            <a:xfrm>
              <a:off x="804377" y="640885"/>
              <a:ext cx="19619" cy="189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2" name="直线"/>
            <p:cNvSpPr/>
            <p:nvPr/>
          </p:nvSpPr>
          <p:spPr>
            <a:xfrm>
              <a:off x="980947" y="520655"/>
              <a:ext cx="104635" cy="2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20296"/>
                  </a:moveTo>
                  <a:cubicBezTo>
                    <a:pt x="4950" y="12582"/>
                    <a:pt x="9900" y="4867"/>
                    <a:pt x="13500" y="1782"/>
                  </a:cubicBezTo>
                  <a:cubicBezTo>
                    <a:pt x="17100" y="-1304"/>
                    <a:pt x="1935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3" name="直线"/>
            <p:cNvSpPr/>
            <p:nvPr/>
          </p:nvSpPr>
          <p:spPr>
            <a:xfrm>
              <a:off x="1013645" y="608187"/>
              <a:ext cx="111175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4" name="直线"/>
            <p:cNvSpPr/>
            <p:nvPr/>
          </p:nvSpPr>
          <p:spPr>
            <a:xfrm>
              <a:off x="1533264" y="360201"/>
              <a:ext cx="82030" cy="430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25" extrusionOk="0">
                  <a:moveTo>
                    <a:pt x="21390" y="301"/>
                  </a:moveTo>
                  <a:cubicBezTo>
                    <a:pt x="18548" y="192"/>
                    <a:pt x="15706" y="83"/>
                    <a:pt x="12864" y="29"/>
                  </a:cubicBezTo>
                  <a:cubicBezTo>
                    <a:pt x="10022" y="-26"/>
                    <a:pt x="7179" y="-26"/>
                    <a:pt x="5190" y="247"/>
                  </a:cubicBezTo>
                  <a:cubicBezTo>
                    <a:pt x="3201" y="519"/>
                    <a:pt x="2064" y="1065"/>
                    <a:pt x="1211" y="3301"/>
                  </a:cubicBezTo>
                  <a:cubicBezTo>
                    <a:pt x="358" y="5538"/>
                    <a:pt x="-210" y="9465"/>
                    <a:pt x="74" y="12629"/>
                  </a:cubicBezTo>
                  <a:cubicBezTo>
                    <a:pt x="358" y="15792"/>
                    <a:pt x="1495" y="18192"/>
                    <a:pt x="3200" y="19610"/>
                  </a:cubicBezTo>
                  <a:cubicBezTo>
                    <a:pt x="4906" y="21029"/>
                    <a:pt x="7179" y="21465"/>
                    <a:pt x="9453" y="21519"/>
                  </a:cubicBezTo>
                  <a:cubicBezTo>
                    <a:pt x="11727" y="21574"/>
                    <a:pt x="14001" y="21247"/>
                    <a:pt x="16274" y="2091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5" name="直线"/>
            <p:cNvSpPr/>
            <p:nvPr/>
          </p:nvSpPr>
          <p:spPr>
            <a:xfrm>
              <a:off x="1719927" y="353141"/>
              <a:ext cx="215810" cy="31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73" y="4950"/>
                    <a:pt x="6545" y="9900"/>
                    <a:pt x="9600" y="13425"/>
                  </a:cubicBezTo>
                  <a:cubicBezTo>
                    <a:pt x="12655" y="16950"/>
                    <a:pt x="15491" y="19050"/>
                    <a:pt x="17455" y="20175"/>
                  </a:cubicBezTo>
                  <a:cubicBezTo>
                    <a:pt x="19418" y="21300"/>
                    <a:pt x="20509" y="2145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6" name="直线"/>
            <p:cNvSpPr/>
            <p:nvPr/>
          </p:nvSpPr>
          <p:spPr>
            <a:xfrm>
              <a:off x="1731057" y="331467"/>
              <a:ext cx="145823" cy="44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88" extrusionOk="0">
                  <a:moveTo>
                    <a:pt x="21249" y="101"/>
                  </a:moveTo>
                  <a:cubicBezTo>
                    <a:pt x="19025" y="-6"/>
                    <a:pt x="16802" y="-112"/>
                    <a:pt x="15214" y="260"/>
                  </a:cubicBezTo>
                  <a:cubicBezTo>
                    <a:pt x="13625" y="633"/>
                    <a:pt x="12673" y="1484"/>
                    <a:pt x="11561" y="3187"/>
                  </a:cubicBezTo>
                  <a:cubicBezTo>
                    <a:pt x="10449" y="4889"/>
                    <a:pt x="9178" y="7443"/>
                    <a:pt x="7114" y="10262"/>
                  </a:cubicBezTo>
                  <a:cubicBezTo>
                    <a:pt x="5049" y="13082"/>
                    <a:pt x="2190" y="16168"/>
                    <a:pt x="920" y="18083"/>
                  </a:cubicBezTo>
                  <a:cubicBezTo>
                    <a:pt x="-351" y="19998"/>
                    <a:pt x="-33" y="20743"/>
                    <a:pt x="284" y="2148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7" name="直线"/>
            <p:cNvSpPr/>
            <p:nvPr/>
          </p:nvSpPr>
          <p:spPr>
            <a:xfrm>
              <a:off x="2020751" y="542790"/>
              <a:ext cx="26160" cy="215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927"/>
                    <a:pt x="3600" y="7855"/>
                    <a:pt x="4500" y="11018"/>
                  </a:cubicBezTo>
                  <a:cubicBezTo>
                    <a:pt x="5400" y="14182"/>
                    <a:pt x="5400" y="16582"/>
                    <a:pt x="8100" y="18218"/>
                  </a:cubicBezTo>
                  <a:cubicBezTo>
                    <a:pt x="10800" y="19855"/>
                    <a:pt x="16200" y="20727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8" name="直线"/>
            <p:cNvSpPr/>
            <p:nvPr/>
          </p:nvSpPr>
          <p:spPr>
            <a:xfrm>
              <a:off x="2282337" y="398918"/>
              <a:ext cx="150413" cy="3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9" name="直线"/>
            <p:cNvSpPr/>
            <p:nvPr/>
          </p:nvSpPr>
          <p:spPr>
            <a:xfrm>
              <a:off x="2557003" y="367923"/>
              <a:ext cx="196190" cy="225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2" extrusionOk="0">
                  <a:moveTo>
                    <a:pt x="0" y="452"/>
                  </a:moveTo>
                  <a:cubicBezTo>
                    <a:pt x="1680" y="45"/>
                    <a:pt x="3360" y="-363"/>
                    <a:pt x="5040" y="554"/>
                  </a:cubicBezTo>
                  <a:cubicBezTo>
                    <a:pt x="6720" y="1471"/>
                    <a:pt x="8400" y="3712"/>
                    <a:pt x="8520" y="6871"/>
                  </a:cubicBezTo>
                  <a:cubicBezTo>
                    <a:pt x="8640" y="10029"/>
                    <a:pt x="7200" y="14105"/>
                    <a:pt x="6000" y="16652"/>
                  </a:cubicBezTo>
                  <a:cubicBezTo>
                    <a:pt x="4800" y="19199"/>
                    <a:pt x="3840" y="20218"/>
                    <a:pt x="4200" y="20728"/>
                  </a:cubicBezTo>
                  <a:cubicBezTo>
                    <a:pt x="4560" y="21237"/>
                    <a:pt x="6240" y="21237"/>
                    <a:pt x="9360" y="20218"/>
                  </a:cubicBezTo>
                  <a:cubicBezTo>
                    <a:pt x="12480" y="19199"/>
                    <a:pt x="17040" y="17162"/>
                    <a:pt x="21600" y="1512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0" name="直线"/>
            <p:cNvSpPr/>
            <p:nvPr/>
          </p:nvSpPr>
          <p:spPr>
            <a:xfrm>
              <a:off x="2691578" y="274665"/>
              <a:ext cx="139649" cy="44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515" extrusionOk="0">
                  <a:moveTo>
                    <a:pt x="10079" y="0"/>
                  </a:moveTo>
                  <a:cubicBezTo>
                    <a:pt x="12981" y="626"/>
                    <a:pt x="15882" y="1252"/>
                    <a:pt x="17978" y="2661"/>
                  </a:cubicBezTo>
                  <a:cubicBezTo>
                    <a:pt x="20073" y="4070"/>
                    <a:pt x="21363" y="6261"/>
                    <a:pt x="20235" y="8817"/>
                  </a:cubicBezTo>
                  <a:cubicBezTo>
                    <a:pt x="19106" y="11374"/>
                    <a:pt x="15560" y="14296"/>
                    <a:pt x="12336" y="16383"/>
                  </a:cubicBezTo>
                  <a:cubicBezTo>
                    <a:pt x="9112" y="18470"/>
                    <a:pt x="6211" y="19722"/>
                    <a:pt x="4115" y="20504"/>
                  </a:cubicBezTo>
                  <a:cubicBezTo>
                    <a:pt x="2020" y="21287"/>
                    <a:pt x="730" y="21600"/>
                    <a:pt x="247" y="21496"/>
                  </a:cubicBezTo>
                  <a:cubicBezTo>
                    <a:pt x="-237" y="21391"/>
                    <a:pt x="85" y="20870"/>
                    <a:pt x="408" y="203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1" name="直线"/>
            <p:cNvSpPr/>
            <p:nvPr/>
          </p:nvSpPr>
          <p:spPr>
            <a:xfrm>
              <a:off x="2864814" y="204481"/>
              <a:ext cx="104188" cy="48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375" extrusionOk="0">
                  <a:moveTo>
                    <a:pt x="15779" y="496"/>
                  </a:moveTo>
                  <a:cubicBezTo>
                    <a:pt x="14016" y="210"/>
                    <a:pt x="12253" y="-77"/>
                    <a:pt x="10930" y="19"/>
                  </a:cubicBezTo>
                  <a:cubicBezTo>
                    <a:pt x="9608" y="114"/>
                    <a:pt x="8726" y="592"/>
                    <a:pt x="7183" y="2408"/>
                  </a:cubicBezTo>
                  <a:cubicBezTo>
                    <a:pt x="5640" y="4224"/>
                    <a:pt x="3436" y="7378"/>
                    <a:pt x="1894" y="10436"/>
                  </a:cubicBezTo>
                  <a:cubicBezTo>
                    <a:pt x="351" y="13495"/>
                    <a:pt x="-531" y="16458"/>
                    <a:pt x="351" y="18369"/>
                  </a:cubicBezTo>
                  <a:cubicBezTo>
                    <a:pt x="1232" y="20281"/>
                    <a:pt x="3877" y="21141"/>
                    <a:pt x="7624" y="21332"/>
                  </a:cubicBezTo>
                  <a:cubicBezTo>
                    <a:pt x="11371" y="21523"/>
                    <a:pt x="16220" y="21045"/>
                    <a:pt x="21069" y="2056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2" name="直线"/>
            <p:cNvSpPr/>
            <p:nvPr/>
          </p:nvSpPr>
          <p:spPr>
            <a:xfrm>
              <a:off x="3060556" y="228887"/>
              <a:ext cx="176571" cy="137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3" name="直线"/>
            <p:cNvSpPr/>
            <p:nvPr/>
          </p:nvSpPr>
          <p:spPr>
            <a:xfrm>
              <a:off x="3202248" y="156951"/>
              <a:ext cx="93736" cy="51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591" y="277"/>
                    <a:pt x="17581" y="554"/>
                    <a:pt x="14819" y="1615"/>
                  </a:cubicBezTo>
                  <a:cubicBezTo>
                    <a:pt x="12056" y="2677"/>
                    <a:pt x="8539" y="4523"/>
                    <a:pt x="5526" y="6000"/>
                  </a:cubicBezTo>
                  <a:cubicBezTo>
                    <a:pt x="2512" y="7477"/>
                    <a:pt x="0" y="8585"/>
                    <a:pt x="0" y="9646"/>
                  </a:cubicBezTo>
                  <a:cubicBezTo>
                    <a:pt x="0" y="10708"/>
                    <a:pt x="2512" y="11723"/>
                    <a:pt x="3767" y="13108"/>
                  </a:cubicBezTo>
                  <a:cubicBezTo>
                    <a:pt x="5023" y="14492"/>
                    <a:pt x="5023" y="16246"/>
                    <a:pt x="4521" y="17677"/>
                  </a:cubicBezTo>
                  <a:cubicBezTo>
                    <a:pt x="4019" y="19108"/>
                    <a:pt x="3014" y="20215"/>
                    <a:pt x="2512" y="20815"/>
                  </a:cubicBezTo>
                  <a:cubicBezTo>
                    <a:pt x="2009" y="21415"/>
                    <a:pt x="2009" y="21508"/>
                    <a:pt x="2009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4" name="直线"/>
            <p:cNvSpPr/>
            <p:nvPr/>
          </p:nvSpPr>
          <p:spPr>
            <a:xfrm>
              <a:off x="3357820" y="542790"/>
              <a:ext cx="10100" cy="137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5486"/>
                    <a:pt x="2735" y="10971"/>
                    <a:pt x="575" y="14571"/>
                  </a:cubicBezTo>
                  <a:cubicBezTo>
                    <a:pt x="-1585" y="18171"/>
                    <a:pt x="2735" y="19886"/>
                    <a:pt x="7055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5" name="直线"/>
            <p:cNvSpPr/>
            <p:nvPr/>
          </p:nvSpPr>
          <p:spPr>
            <a:xfrm>
              <a:off x="3498712" y="379299"/>
              <a:ext cx="202730" cy="6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8000"/>
                    <a:pt x="0" y="14400"/>
                    <a:pt x="1742" y="11160"/>
                  </a:cubicBezTo>
                  <a:cubicBezTo>
                    <a:pt x="3484" y="7920"/>
                    <a:pt x="6968" y="5040"/>
                    <a:pt x="10568" y="3240"/>
                  </a:cubicBezTo>
                  <a:cubicBezTo>
                    <a:pt x="14168" y="1440"/>
                    <a:pt x="17884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6" name="直线"/>
            <p:cNvSpPr/>
            <p:nvPr/>
          </p:nvSpPr>
          <p:spPr>
            <a:xfrm>
              <a:off x="3763234" y="253787"/>
              <a:ext cx="154017" cy="235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238" extrusionOk="0">
                  <a:moveTo>
                    <a:pt x="3196" y="702"/>
                  </a:moveTo>
                  <a:cubicBezTo>
                    <a:pt x="4696" y="310"/>
                    <a:pt x="6196" y="-83"/>
                    <a:pt x="7696" y="15"/>
                  </a:cubicBezTo>
                  <a:cubicBezTo>
                    <a:pt x="9196" y="113"/>
                    <a:pt x="10696" y="702"/>
                    <a:pt x="9946" y="3255"/>
                  </a:cubicBezTo>
                  <a:cubicBezTo>
                    <a:pt x="9196" y="5808"/>
                    <a:pt x="6196" y="10324"/>
                    <a:pt x="4396" y="13073"/>
                  </a:cubicBezTo>
                  <a:cubicBezTo>
                    <a:pt x="2596" y="15822"/>
                    <a:pt x="1996" y="16804"/>
                    <a:pt x="1246" y="17982"/>
                  </a:cubicBezTo>
                  <a:cubicBezTo>
                    <a:pt x="496" y="19161"/>
                    <a:pt x="-404" y="20535"/>
                    <a:pt x="196" y="21026"/>
                  </a:cubicBezTo>
                  <a:cubicBezTo>
                    <a:pt x="796" y="21517"/>
                    <a:pt x="2896" y="21124"/>
                    <a:pt x="6646" y="20142"/>
                  </a:cubicBezTo>
                  <a:cubicBezTo>
                    <a:pt x="10396" y="19161"/>
                    <a:pt x="15796" y="17590"/>
                    <a:pt x="21196" y="16019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7" name="直线"/>
            <p:cNvSpPr/>
            <p:nvPr/>
          </p:nvSpPr>
          <p:spPr>
            <a:xfrm>
              <a:off x="3897631" y="124253"/>
              <a:ext cx="113692" cy="65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extrusionOk="0">
                  <a:moveTo>
                    <a:pt x="12226" y="0"/>
                  </a:moveTo>
                  <a:cubicBezTo>
                    <a:pt x="14264" y="144"/>
                    <a:pt x="16302" y="288"/>
                    <a:pt x="18136" y="1260"/>
                  </a:cubicBezTo>
                  <a:cubicBezTo>
                    <a:pt x="19970" y="2232"/>
                    <a:pt x="21600" y="4032"/>
                    <a:pt x="21192" y="6336"/>
                  </a:cubicBezTo>
                  <a:cubicBezTo>
                    <a:pt x="20785" y="8640"/>
                    <a:pt x="18340" y="11448"/>
                    <a:pt x="14468" y="14076"/>
                  </a:cubicBezTo>
                  <a:cubicBezTo>
                    <a:pt x="10596" y="16704"/>
                    <a:pt x="5298" y="19152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8" name="直线"/>
            <p:cNvSpPr/>
            <p:nvPr/>
          </p:nvSpPr>
          <p:spPr>
            <a:xfrm>
              <a:off x="4296550" y="389621"/>
              <a:ext cx="209269" cy="2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4500" y="12302"/>
                    <a:pt x="9000" y="4448"/>
                    <a:pt x="12600" y="1502"/>
                  </a:cubicBezTo>
                  <a:cubicBezTo>
                    <a:pt x="16200" y="-1443"/>
                    <a:pt x="189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9" name="直线"/>
            <p:cNvSpPr/>
            <p:nvPr/>
          </p:nvSpPr>
          <p:spPr>
            <a:xfrm>
              <a:off x="4407723" y="300823"/>
              <a:ext cx="10101" cy="24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12961" y="0"/>
                  </a:moveTo>
                  <a:cubicBezTo>
                    <a:pt x="17280" y="4168"/>
                    <a:pt x="21600" y="8337"/>
                    <a:pt x="19440" y="11937"/>
                  </a:cubicBezTo>
                  <a:cubicBezTo>
                    <a:pt x="17280" y="15537"/>
                    <a:pt x="8640" y="18568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0" name="直线"/>
            <p:cNvSpPr/>
            <p:nvPr/>
          </p:nvSpPr>
          <p:spPr>
            <a:xfrm>
              <a:off x="4655960" y="320817"/>
              <a:ext cx="261858" cy="270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48" extrusionOk="0">
                  <a:moveTo>
                    <a:pt x="2700" y="485"/>
                  </a:moveTo>
                  <a:cubicBezTo>
                    <a:pt x="4842" y="142"/>
                    <a:pt x="6985" y="-201"/>
                    <a:pt x="8770" y="142"/>
                  </a:cubicBezTo>
                  <a:cubicBezTo>
                    <a:pt x="10555" y="485"/>
                    <a:pt x="11983" y="1513"/>
                    <a:pt x="12518" y="3142"/>
                  </a:cubicBezTo>
                  <a:cubicBezTo>
                    <a:pt x="13054" y="4770"/>
                    <a:pt x="12697" y="6999"/>
                    <a:pt x="10733" y="9828"/>
                  </a:cubicBezTo>
                  <a:cubicBezTo>
                    <a:pt x="8770" y="12656"/>
                    <a:pt x="5199" y="16085"/>
                    <a:pt x="2968" y="18142"/>
                  </a:cubicBezTo>
                  <a:cubicBezTo>
                    <a:pt x="737" y="20199"/>
                    <a:pt x="-156" y="20885"/>
                    <a:pt x="23" y="21142"/>
                  </a:cubicBezTo>
                  <a:cubicBezTo>
                    <a:pt x="201" y="21399"/>
                    <a:pt x="1451" y="21228"/>
                    <a:pt x="4664" y="20199"/>
                  </a:cubicBezTo>
                  <a:cubicBezTo>
                    <a:pt x="7877" y="19170"/>
                    <a:pt x="13054" y="17285"/>
                    <a:pt x="16178" y="16428"/>
                  </a:cubicBezTo>
                  <a:cubicBezTo>
                    <a:pt x="19302" y="15570"/>
                    <a:pt x="20373" y="15742"/>
                    <a:pt x="21444" y="1591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1" name="直线"/>
            <p:cNvSpPr/>
            <p:nvPr/>
          </p:nvSpPr>
          <p:spPr>
            <a:xfrm>
              <a:off x="5069202" y="255773"/>
              <a:ext cx="129820" cy="37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34" extrusionOk="0">
                  <a:moveTo>
                    <a:pt x="14959" y="331"/>
                  </a:moveTo>
                  <a:cubicBezTo>
                    <a:pt x="12079" y="82"/>
                    <a:pt x="9199" y="-166"/>
                    <a:pt x="7219" y="144"/>
                  </a:cubicBezTo>
                  <a:cubicBezTo>
                    <a:pt x="5239" y="455"/>
                    <a:pt x="4159" y="1324"/>
                    <a:pt x="2899" y="3993"/>
                  </a:cubicBezTo>
                  <a:cubicBezTo>
                    <a:pt x="1639" y="6662"/>
                    <a:pt x="199" y="11131"/>
                    <a:pt x="19" y="14172"/>
                  </a:cubicBezTo>
                  <a:cubicBezTo>
                    <a:pt x="-161" y="17213"/>
                    <a:pt x="919" y="18827"/>
                    <a:pt x="3799" y="19882"/>
                  </a:cubicBezTo>
                  <a:cubicBezTo>
                    <a:pt x="6679" y="20937"/>
                    <a:pt x="11359" y="21434"/>
                    <a:pt x="14599" y="21434"/>
                  </a:cubicBezTo>
                  <a:cubicBezTo>
                    <a:pt x="17839" y="21434"/>
                    <a:pt x="19639" y="20937"/>
                    <a:pt x="21439" y="2044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2" name="直线"/>
            <p:cNvSpPr/>
            <p:nvPr/>
          </p:nvSpPr>
          <p:spPr>
            <a:xfrm>
              <a:off x="5310195" y="268125"/>
              <a:ext cx="189651" cy="28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31" y="2847"/>
                    <a:pt x="5462" y="5693"/>
                    <a:pt x="8193" y="8791"/>
                  </a:cubicBezTo>
                  <a:cubicBezTo>
                    <a:pt x="10924" y="11888"/>
                    <a:pt x="13655" y="15237"/>
                    <a:pt x="15890" y="17414"/>
                  </a:cubicBezTo>
                  <a:cubicBezTo>
                    <a:pt x="18124" y="19591"/>
                    <a:pt x="19862" y="20595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3" name="直线"/>
            <p:cNvSpPr/>
            <p:nvPr/>
          </p:nvSpPr>
          <p:spPr>
            <a:xfrm>
              <a:off x="5336354" y="160972"/>
              <a:ext cx="124254" cy="44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21600" y="761"/>
                  </a:moveTo>
                  <a:cubicBezTo>
                    <a:pt x="19705" y="336"/>
                    <a:pt x="17811" y="-90"/>
                    <a:pt x="16863" y="16"/>
                  </a:cubicBezTo>
                  <a:cubicBezTo>
                    <a:pt x="15916" y="123"/>
                    <a:pt x="15916" y="761"/>
                    <a:pt x="15347" y="2410"/>
                  </a:cubicBezTo>
                  <a:cubicBezTo>
                    <a:pt x="14779" y="4060"/>
                    <a:pt x="13642" y="6720"/>
                    <a:pt x="10990" y="9752"/>
                  </a:cubicBezTo>
                  <a:cubicBezTo>
                    <a:pt x="8337" y="12785"/>
                    <a:pt x="4168" y="16190"/>
                    <a:pt x="2084" y="18211"/>
                  </a:cubicBezTo>
                  <a:cubicBezTo>
                    <a:pt x="0" y="20233"/>
                    <a:pt x="0" y="20872"/>
                    <a:pt x="0" y="2151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4" name="直线"/>
            <p:cNvSpPr/>
            <p:nvPr/>
          </p:nvSpPr>
          <p:spPr>
            <a:xfrm>
              <a:off x="5588883" y="431617"/>
              <a:ext cx="28677" cy="18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1781" y="0"/>
                  </a:moveTo>
                  <a:cubicBezTo>
                    <a:pt x="239" y="4371"/>
                    <a:pt x="-1304" y="8743"/>
                    <a:pt x="1782" y="12343"/>
                  </a:cubicBezTo>
                  <a:cubicBezTo>
                    <a:pt x="4868" y="15943"/>
                    <a:pt x="12582" y="18771"/>
                    <a:pt x="20296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5" name="直线"/>
            <p:cNvSpPr/>
            <p:nvPr/>
          </p:nvSpPr>
          <p:spPr>
            <a:xfrm>
              <a:off x="5741812" y="340061"/>
              <a:ext cx="163492" cy="6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" y="18000"/>
                    <a:pt x="1152" y="14400"/>
                    <a:pt x="4752" y="10800"/>
                  </a:cubicBezTo>
                  <a:cubicBezTo>
                    <a:pt x="8352" y="7200"/>
                    <a:pt x="1497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6" name="直线"/>
            <p:cNvSpPr/>
            <p:nvPr/>
          </p:nvSpPr>
          <p:spPr>
            <a:xfrm>
              <a:off x="5983779" y="265608"/>
              <a:ext cx="124255" cy="204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extrusionOk="0">
                  <a:moveTo>
                    <a:pt x="0" y="260"/>
                  </a:moveTo>
                  <a:cubicBezTo>
                    <a:pt x="4926" y="35"/>
                    <a:pt x="9853" y="-190"/>
                    <a:pt x="13453" y="260"/>
                  </a:cubicBezTo>
                  <a:cubicBezTo>
                    <a:pt x="17053" y="710"/>
                    <a:pt x="19326" y="1835"/>
                    <a:pt x="18947" y="3860"/>
                  </a:cubicBezTo>
                  <a:cubicBezTo>
                    <a:pt x="18568" y="5885"/>
                    <a:pt x="15537" y="8810"/>
                    <a:pt x="12695" y="11060"/>
                  </a:cubicBezTo>
                  <a:cubicBezTo>
                    <a:pt x="9853" y="13310"/>
                    <a:pt x="7200" y="14885"/>
                    <a:pt x="5116" y="16573"/>
                  </a:cubicBezTo>
                  <a:cubicBezTo>
                    <a:pt x="3032" y="18260"/>
                    <a:pt x="1516" y="20060"/>
                    <a:pt x="1705" y="20735"/>
                  </a:cubicBezTo>
                  <a:cubicBezTo>
                    <a:pt x="1895" y="21410"/>
                    <a:pt x="3789" y="20960"/>
                    <a:pt x="7389" y="20510"/>
                  </a:cubicBezTo>
                  <a:cubicBezTo>
                    <a:pt x="10989" y="20060"/>
                    <a:pt x="16295" y="19610"/>
                    <a:pt x="21600" y="1916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7" name="直线"/>
            <p:cNvSpPr/>
            <p:nvPr/>
          </p:nvSpPr>
          <p:spPr>
            <a:xfrm>
              <a:off x="6081874" y="124253"/>
              <a:ext cx="228992" cy="63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extrusionOk="0">
                  <a:moveTo>
                    <a:pt x="19985" y="0"/>
                  </a:moveTo>
                  <a:cubicBezTo>
                    <a:pt x="20793" y="2227"/>
                    <a:pt x="21600" y="4454"/>
                    <a:pt x="20994" y="6718"/>
                  </a:cubicBezTo>
                  <a:cubicBezTo>
                    <a:pt x="20389" y="8981"/>
                    <a:pt x="18370" y="11282"/>
                    <a:pt x="15746" y="13509"/>
                  </a:cubicBezTo>
                  <a:cubicBezTo>
                    <a:pt x="13122" y="15736"/>
                    <a:pt x="9892" y="17889"/>
                    <a:pt x="7166" y="19225"/>
                  </a:cubicBezTo>
                  <a:cubicBezTo>
                    <a:pt x="4441" y="20561"/>
                    <a:pt x="2221" y="2108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8" name="直线"/>
            <p:cNvSpPr/>
            <p:nvPr/>
          </p:nvSpPr>
          <p:spPr>
            <a:xfrm>
              <a:off x="6572348" y="313903"/>
              <a:ext cx="215809" cy="3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73" y="14400"/>
                    <a:pt x="11345" y="7200"/>
                    <a:pt x="14945" y="3600"/>
                  </a:cubicBezTo>
                  <a:cubicBezTo>
                    <a:pt x="18545" y="0"/>
                    <a:pt x="20073" y="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9" name="直线"/>
            <p:cNvSpPr/>
            <p:nvPr/>
          </p:nvSpPr>
          <p:spPr>
            <a:xfrm>
              <a:off x="6667385" y="222848"/>
              <a:ext cx="42297" cy="29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405" extrusionOk="0">
                  <a:moveTo>
                    <a:pt x="7995" y="1393"/>
                  </a:moveTo>
                  <a:cubicBezTo>
                    <a:pt x="4755" y="599"/>
                    <a:pt x="1515" y="-195"/>
                    <a:pt x="435" y="43"/>
                  </a:cubicBezTo>
                  <a:cubicBezTo>
                    <a:pt x="-645" y="281"/>
                    <a:pt x="435" y="1552"/>
                    <a:pt x="2055" y="4490"/>
                  </a:cubicBezTo>
                  <a:cubicBezTo>
                    <a:pt x="3675" y="7429"/>
                    <a:pt x="5835" y="12034"/>
                    <a:pt x="9075" y="15131"/>
                  </a:cubicBezTo>
                  <a:cubicBezTo>
                    <a:pt x="12315" y="18229"/>
                    <a:pt x="16635" y="19817"/>
                    <a:pt x="20955" y="2140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0" name="直线"/>
            <p:cNvSpPr/>
            <p:nvPr/>
          </p:nvSpPr>
          <p:spPr>
            <a:xfrm>
              <a:off x="7030633" y="225382"/>
              <a:ext cx="267617" cy="249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72" extrusionOk="0">
                  <a:moveTo>
                    <a:pt x="5708" y="3093"/>
                  </a:moveTo>
                  <a:cubicBezTo>
                    <a:pt x="4662" y="1789"/>
                    <a:pt x="3617" y="486"/>
                    <a:pt x="3530" y="113"/>
                  </a:cubicBezTo>
                  <a:cubicBezTo>
                    <a:pt x="3443" y="-259"/>
                    <a:pt x="4314" y="300"/>
                    <a:pt x="5533" y="1603"/>
                  </a:cubicBezTo>
                  <a:cubicBezTo>
                    <a:pt x="6753" y="2907"/>
                    <a:pt x="8321" y="4955"/>
                    <a:pt x="8582" y="7375"/>
                  </a:cubicBezTo>
                  <a:cubicBezTo>
                    <a:pt x="8843" y="9796"/>
                    <a:pt x="7798" y="12589"/>
                    <a:pt x="6404" y="14544"/>
                  </a:cubicBezTo>
                  <a:cubicBezTo>
                    <a:pt x="5011" y="16500"/>
                    <a:pt x="3269" y="17617"/>
                    <a:pt x="1962" y="18455"/>
                  </a:cubicBezTo>
                  <a:cubicBezTo>
                    <a:pt x="656" y="19293"/>
                    <a:pt x="-215" y="19851"/>
                    <a:pt x="46" y="20317"/>
                  </a:cubicBezTo>
                  <a:cubicBezTo>
                    <a:pt x="308" y="20782"/>
                    <a:pt x="1701" y="21155"/>
                    <a:pt x="4227" y="21248"/>
                  </a:cubicBezTo>
                  <a:cubicBezTo>
                    <a:pt x="6753" y="21341"/>
                    <a:pt x="10411" y="21155"/>
                    <a:pt x="13459" y="20875"/>
                  </a:cubicBezTo>
                  <a:cubicBezTo>
                    <a:pt x="16508" y="20596"/>
                    <a:pt x="18946" y="20224"/>
                    <a:pt x="21385" y="1985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1" name="直线"/>
            <p:cNvSpPr/>
            <p:nvPr/>
          </p:nvSpPr>
          <p:spPr>
            <a:xfrm>
              <a:off x="7321433" y="188487"/>
              <a:ext cx="127229" cy="390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489" extrusionOk="0">
                  <a:moveTo>
                    <a:pt x="15611" y="1504"/>
                  </a:moveTo>
                  <a:cubicBezTo>
                    <a:pt x="13811" y="784"/>
                    <a:pt x="12011" y="64"/>
                    <a:pt x="10571" y="4"/>
                  </a:cubicBezTo>
                  <a:cubicBezTo>
                    <a:pt x="9131" y="-56"/>
                    <a:pt x="8051" y="544"/>
                    <a:pt x="6071" y="2704"/>
                  </a:cubicBezTo>
                  <a:cubicBezTo>
                    <a:pt x="4091" y="4864"/>
                    <a:pt x="1211" y="8584"/>
                    <a:pt x="311" y="11824"/>
                  </a:cubicBezTo>
                  <a:cubicBezTo>
                    <a:pt x="-589" y="15064"/>
                    <a:pt x="491" y="17824"/>
                    <a:pt x="3191" y="19444"/>
                  </a:cubicBezTo>
                  <a:cubicBezTo>
                    <a:pt x="5891" y="21064"/>
                    <a:pt x="10211" y="21544"/>
                    <a:pt x="13451" y="21484"/>
                  </a:cubicBezTo>
                  <a:cubicBezTo>
                    <a:pt x="16691" y="21424"/>
                    <a:pt x="18851" y="20824"/>
                    <a:pt x="21011" y="2022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2" name="直线"/>
            <p:cNvSpPr/>
            <p:nvPr/>
          </p:nvSpPr>
          <p:spPr>
            <a:xfrm>
              <a:off x="7494438" y="162994"/>
              <a:ext cx="189651" cy="13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extrusionOk="0">
                  <a:moveTo>
                    <a:pt x="0" y="9486"/>
                  </a:moveTo>
                  <a:cubicBezTo>
                    <a:pt x="0" y="6002"/>
                    <a:pt x="0" y="2518"/>
                    <a:pt x="745" y="951"/>
                  </a:cubicBezTo>
                  <a:cubicBezTo>
                    <a:pt x="1490" y="-617"/>
                    <a:pt x="2979" y="-269"/>
                    <a:pt x="5834" y="2170"/>
                  </a:cubicBezTo>
                  <a:cubicBezTo>
                    <a:pt x="8690" y="4609"/>
                    <a:pt x="12910" y="9138"/>
                    <a:pt x="15766" y="12622"/>
                  </a:cubicBezTo>
                  <a:cubicBezTo>
                    <a:pt x="18621" y="16106"/>
                    <a:pt x="20110" y="18544"/>
                    <a:pt x="21600" y="20983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3" name="直线"/>
            <p:cNvSpPr/>
            <p:nvPr/>
          </p:nvSpPr>
          <p:spPr>
            <a:xfrm>
              <a:off x="7664469" y="60052"/>
              <a:ext cx="98096" cy="48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extrusionOk="0">
                  <a:moveTo>
                    <a:pt x="21600" y="808"/>
                  </a:moveTo>
                  <a:cubicBezTo>
                    <a:pt x="20160" y="330"/>
                    <a:pt x="18720" y="-148"/>
                    <a:pt x="18000" y="43"/>
                  </a:cubicBezTo>
                  <a:cubicBezTo>
                    <a:pt x="17280" y="234"/>
                    <a:pt x="17280" y="1094"/>
                    <a:pt x="14640" y="2815"/>
                  </a:cubicBezTo>
                  <a:cubicBezTo>
                    <a:pt x="12000" y="4535"/>
                    <a:pt x="6720" y="7116"/>
                    <a:pt x="4800" y="9027"/>
                  </a:cubicBezTo>
                  <a:cubicBezTo>
                    <a:pt x="2880" y="10939"/>
                    <a:pt x="4320" y="12181"/>
                    <a:pt x="4800" y="13615"/>
                  </a:cubicBezTo>
                  <a:cubicBezTo>
                    <a:pt x="5280" y="15048"/>
                    <a:pt x="4800" y="16673"/>
                    <a:pt x="4320" y="17772"/>
                  </a:cubicBezTo>
                  <a:cubicBezTo>
                    <a:pt x="3840" y="18871"/>
                    <a:pt x="3360" y="19445"/>
                    <a:pt x="2640" y="19971"/>
                  </a:cubicBezTo>
                  <a:cubicBezTo>
                    <a:pt x="1920" y="20496"/>
                    <a:pt x="960" y="20974"/>
                    <a:pt x="480" y="21213"/>
                  </a:cubicBezTo>
                  <a:cubicBezTo>
                    <a:pt x="0" y="21452"/>
                    <a:pt x="0" y="21452"/>
                    <a:pt x="0" y="2145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4" name="直线"/>
            <p:cNvSpPr/>
            <p:nvPr/>
          </p:nvSpPr>
          <p:spPr>
            <a:xfrm>
              <a:off x="7825781" y="366220"/>
              <a:ext cx="8721" cy="18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5657"/>
                    <a:pt x="0" y="11314"/>
                    <a:pt x="0" y="14914"/>
                  </a:cubicBezTo>
                  <a:cubicBezTo>
                    <a:pt x="0" y="18514"/>
                    <a:pt x="10800" y="20057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5" name="直线"/>
            <p:cNvSpPr/>
            <p:nvPr/>
          </p:nvSpPr>
          <p:spPr>
            <a:xfrm>
              <a:off x="8087028" y="255046"/>
              <a:ext cx="185629" cy="4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extrusionOk="0">
                  <a:moveTo>
                    <a:pt x="1797" y="21600"/>
                  </a:moveTo>
                  <a:cubicBezTo>
                    <a:pt x="793" y="18514"/>
                    <a:pt x="-212" y="15429"/>
                    <a:pt x="39" y="13371"/>
                  </a:cubicBezTo>
                  <a:cubicBezTo>
                    <a:pt x="290" y="11314"/>
                    <a:pt x="1797" y="10286"/>
                    <a:pt x="5565" y="8229"/>
                  </a:cubicBezTo>
                  <a:cubicBezTo>
                    <a:pt x="9332" y="6171"/>
                    <a:pt x="15360" y="3086"/>
                    <a:pt x="21388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6" name="直线"/>
            <p:cNvSpPr/>
            <p:nvPr/>
          </p:nvSpPr>
          <p:spPr>
            <a:xfrm>
              <a:off x="8355106" y="170031"/>
              <a:ext cx="192217" cy="241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533" extrusionOk="0">
                  <a:moveTo>
                    <a:pt x="2442" y="0"/>
                  </a:moveTo>
                  <a:cubicBezTo>
                    <a:pt x="5082" y="0"/>
                    <a:pt x="7722" y="0"/>
                    <a:pt x="9762" y="876"/>
                  </a:cubicBezTo>
                  <a:cubicBezTo>
                    <a:pt x="11802" y="1751"/>
                    <a:pt x="13242" y="3503"/>
                    <a:pt x="12762" y="6032"/>
                  </a:cubicBezTo>
                  <a:cubicBezTo>
                    <a:pt x="12282" y="8562"/>
                    <a:pt x="9882" y="11870"/>
                    <a:pt x="7602" y="14205"/>
                  </a:cubicBezTo>
                  <a:cubicBezTo>
                    <a:pt x="5322" y="16541"/>
                    <a:pt x="3162" y="17903"/>
                    <a:pt x="1722" y="18973"/>
                  </a:cubicBezTo>
                  <a:cubicBezTo>
                    <a:pt x="282" y="20043"/>
                    <a:pt x="-438" y="20822"/>
                    <a:pt x="282" y="21211"/>
                  </a:cubicBezTo>
                  <a:cubicBezTo>
                    <a:pt x="1002" y="21600"/>
                    <a:pt x="3162" y="21600"/>
                    <a:pt x="6882" y="21405"/>
                  </a:cubicBezTo>
                  <a:cubicBezTo>
                    <a:pt x="10602" y="21211"/>
                    <a:pt x="15882" y="20822"/>
                    <a:pt x="21162" y="2043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7" name="直线"/>
            <p:cNvSpPr/>
            <p:nvPr/>
          </p:nvSpPr>
          <p:spPr>
            <a:xfrm>
              <a:off x="8508084" y="37978"/>
              <a:ext cx="171196" cy="57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66" extrusionOk="0">
                  <a:moveTo>
                    <a:pt x="10663" y="292"/>
                  </a:moveTo>
                  <a:cubicBezTo>
                    <a:pt x="12030" y="129"/>
                    <a:pt x="13397" y="-34"/>
                    <a:pt x="14628" y="7"/>
                  </a:cubicBezTo>
                  <a:cubicBezTo>
                    <a:pt x="15858" y="48"/>
                    <a:pt x="16952" y="292"/>
                    <a:pt x="18319" y="1311"/>
                  </a:cubicBezTo>
                  <a:cubicBezTo>
                    <a:pt x="19686" y="2330"/>
                    <a:pt x="21327" y="4123"/>
                    <a:pt x="21463" y="6201"/>
                  </a:cubicBezTo>
                  <a:cubicBezTo>
                    <a:pt x="21600" y="8280"/>
                    <a:pt x="20233" y="10644"/>
                    <a:pt x="16952" y="13089"/>
                  </a:cubicBezTo>
                  <a:cubicBezTo>
                    <a:pt x="13671" y="15534"/>
                    <a:pt x="8476" y="18061"/>
                    <a:pt x="5332" y="19488"/>
                  </a:cubicBezTo>
                  <a:cubicBezTo>
                    <a:pt x="2187" y="20914"/>
                    <a:pt x="1094" y="21240"/>
                    <a:pt x="0" y="2156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8" name="直线"/>
            <p:cNvSpPr/>
            <p:nvPr/>
          </p:nvSpPr>
          <p:spPr>
            <a:xfrm>
              <a:off x="8828526" y="255046"/>
              <a:ext cx="222350" cy="5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659" y="16000"/>
                    <a:pt x="9318" y="10400"/>
                    <a:pt x="12918" y="6800"/>
                  </a:cubicBezTo>
                  <a:cubicBezTo>
                    <a:pt x="16518" y="3200"/>
                    <a:pt x="19059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9" name="直线"/>
            <p:cNvSpPr/>
            <p:nvPr/>
          </p:nvSpPr>
          <p:spPr>
            <a:xfrm>
              <a:off x="8946240" y="137332"/>
              <a:ext cx="39239" cy="33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5082"/>
                    <a:pt x="2400" y="10165"/>
                    <a:pt x="6000" y="13765"/>
                  </a:cubicBezTo>
                  <a:cubicBezTo>
                    <a:pt x="9600" y="17365"/>
                    <a:pt x="15600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0" name="直线"/>
            <p:cNvSpPr/>
            <p:nvPr/>
          </p:nvSpPr>
          <p:spPr>
            <a:xfrm>
              <a:off x="9202776" y="0"/>
              <a:ext cx="266638" cy="33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30" extrusionOk="0">
                  <a:moveTo>
                    <a:pt x="6202" y="0"/>
                  </a:moveTo>
                  <a:cubicBezTo>
                    <a:pt x="4973" y="3787"/>
                    <a:pt x="3743" y="7574"/>
                    <a:pt x="2690" y="10660"/>
                  </a:cubicBezTo>
                  <a:cubicBezTo>
                    <a:pt x="1636" y="13745"/>
                    <a:pt x="758" y="16130"/>
                    <a:pt x="319" y="17743"/>
                  </a:cubicBezTo>
                  <a:cubicBezTo>
                    <a:pt x="-120" y="19356"/>
                    <a:pt x="-120" y="20197"/>
                    <a:pt x="407" y="20758"/>
                  </a:cubicBezTo>
                  <a:cubicBezTo>
                    <a:pt x="934" y="21319"/>
                    <a:pt x="1987" y="21600"/>
                    <a:pt x="4095" y="21319"/>
                  </a:cubicBezTo>
                  <a:cubicBezTo>
                    <a:pt x="6202" y="21039"/>
                    <a:pt x="9363" y="20197"/>
                    <a:pt x="12260" y="19216"/>
                  </a:cubicBezTo>
                  <a:cubicBezTo>
                    <a:pt x="15158" y="18234"/>
                    <a:pt x="17792" y="17112"/>
                    <a:pt x="19285" y="16200"/>
                  </a:cubicBezTo>
                  <a:cubicBezTo>
                    <a:pt x="20778" y="15288"/>
                    <a:pt x="21129" y="14587"/>
                    <a:pt x="21480" y="1388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1" name="直线"/>
            <p:cNvSpPr/>
            <p:nvPr/>
          </p:nvSpPr>
          <p:spPr>
            <a:xfrm>
              <a:off x="9332455" y="45777"/>
              <a:ext cx="84642" cy="80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extrusionOk="0">
                  <a:moveTo>
                    <a:pt x="21505" y="0"/>
                  </a:moveTo>
                  <a:cubicBezTo>
                    <a:pt x="18182" y="2400"/>
                    <a:pt x="14859" y="4800"/>
                    <a:pt x="11813" y="7141"/>
                  </a:cubicBezTo>
                  <a:cubicBezTo>
                    <a:pt x="8766" y="9483"/>
                    <a:pt x="5997" y="11766"/>
                    <a:pt x="4059" y="13844"/>
                  </a:cubicBezTo>
                  <a:cubicBezTo>
                    <a:pt x="2120" y="15922"/>
                    <a:pt x="1013" y="17795"/>
                    <a:pt x="459" y="18937"/>
                  </a:cubicBezTo>
                  <a:cubicBezTo>
                    <a:pt x="-95" y="20078"/>
                    <a:pt x="-95" y="20488"/>
                    <a:pt x="182" y="20868"/>
                  </a:cubicBezTo>
                  <a:cubicBezTo>
                    <a:pt x="459" y="21249"/>
                    <a:pt x="1013" y="21600"/>
                    <a:pt x="1843" y="21600"/>
                  </a:cubicBezTo>
                  <a:cubicBezTo>
                    <a:pt x="2674" y="21600"/>
                    <a:pt x="3782" y="21249"/>
                    <a:pt x="4890" y="2089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849" y="676275"/>
            <a:ext cx="8658302" cy="14097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5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10" y="2686039"/>
            <a:ext cx="7619180" cy="155258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333" y="1038225"/>
            <a:ext cx="8735333" cy="9398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8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44" y="2747949"/>
            <a:ext cx="6913510" cy="13621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300" y="781050"/>
            <a:ext cx="7773399" cy="18415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1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80" y="2622583"/>
            <a:ext cx="6594620" cy="38647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349" y="1428750"/>
            <a:ext cx="8693302" cy="24924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13" name="绘图"/>
          <p:cNvGrpSpPr/>
          <p:nvPr/>
        </p:nvGrpSpPr>
        <p:grpSpPr>
          <a:xfrm>
            <a:off x="7154376" y="2583161"/>
            <a:ext cx="1177138" cy="529713"/>
            <a:chOff x="0" y="0"/>
            <a:chExt cx="1177136" cy="529711"/>
          </a:xfrm>
        </p:grpSpPr>
        <p:sp>
          <p:nvSpPr>
            <p:cNvPr id="304" name="直线"/>
            <p:cNvSpPr/>
            <p:nvPr/>
          </p:nvSpPr>
          <p:spPr>
            <a:xfrm>
              <a:off x="0" y="117713"/>
              <a:ext cx="58857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5" name="直线"/>
            <p:cNvSpPr/>
            <p:nvPr/>
          </p:nvSpPr>
          <p:spPr>
            <a:xfrm>
              <a:off x="19618" y="183110"/>
              <a:ext cx="78477" cy="3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extrusionOk="0">
                  <a:moveTo>
                    <a:pt x="0" y="0"/>
                  </a:moveTo>
                  <a:cubicBezTo>
                    <a:pt x="600" y="7200"/>
                    <a:pt x="1200" y="14400"/>
                    <a:pt x="3300" y="18000"/>
                  </a:cubicBezTo>
                  <a:cubicBezTo>
                    <a:pt x="5400" y="21600"/>
                    <a:pt x="9000" y="21600"/>
                    <a:pt x="12300" y="20160"/>
                  </a:cubicBezTo>
                  <a:cubicBezTo>
                    <a:pt x="15600" y="18720"/>
                    <a:pt x="18600" y="15840"/>
                    <a:pt x="21600" y="1296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6" name="直线"/>
            <p:cNvSpPr/>
            <p:nvPr/>
          </p:nvSpPr>
          <p:spPr>
            <a:xfrm>
              <a:off x="317080" y="65344"/>
              <a:ext cx="160315" cy="15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00" extrusionOk="0">
                  <a:moveTo>
                    <a:pt x="1325" y="895"/>
                  </a:moveTo>
                  <a:cubicBezTo>
                    <a:pt x="2785" y="303"/>
                    <a:pt x="4244" y="-289"/>
                    <a:pt x="6142" y="155"/>
                  </a:cubicBezTo>
                  <a:cubicBezTo>
                    <a:pt x="8039" y="599"/>
                    <a:pt x="10374" y="2078"/>
                    <a:pt x="10958" y="4297"/>
                  </a:cubicBezTo>
                  <a:cubicBezTo>
                    <a:pt x="11542" y="6516"/>
                    <a:pt x="10374" y="9475"/>
                    <a:pt x="8623" y="11990"/>
                  </a:cubicBezTo>
                  <a:cubicBezTo>
                    <a:pt x="6871" y="14506"/>
                    <a:pt x="4536" y="16577"/>
                    <a:pt x="2785" y="18056"/>
                  </a:cubicBezTo>
                  <a:cubicBezTo>
                    <a:pt x="1034" y="19536"/>
                    <a:pt x="-134" y="20423"/>
                    <a:pt x="12" y="20867"/>
                  </a:cubicBezTo>
                  <a:cubicBezTo>
                    <a:pt x="158" y="21311"/>
                    <a:pt x="1617" y="21311"/>
                    <a:pt x="5412" y="20867"/>
                  </a:cubicBezTo>
                  <a:cubicBezTo>
                    <a:pt x="9207" y="20423"/>
                    <a:pt x="15336" y="19536"/>
                    <a:pt x="21466" y="1864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7" name="直线"/>
            <p:cNvSpPr/>
            <p:nvPr/>
          </p:nvSpPr>
          <p:spPr>
            <a:xfrm>
              <a:off x="575488" y="0"/>
              <a:ext cx="205247" cy="2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600" extrusionOk="0">
                  <a:moveTo>
                    <a:pt x="0" y="21600"/>
                  </a:moveTo>
                  <a:cubicBezTo>
                    <a:pt x="4775" y="19800"/>
                    <a:pt x="9549" y="18000"/>
                    <a:pt x="12619" y="17100"/>
                  </a:cubicBezTo>
                  <a:cubicBezTo>
                    <a:pt x="15688" y="16200"/>
                    <a:pt x="17053" y="16200"/>
                    <a:pt x="18303" y="13500"/>
                  </a:cubicBezTo>
                  <a:cubicBezTo>
                    <a:pt x="19554" y="10800"/>
                    <a:pt x="20691" y="5400"/>
                    <a:pt x="21145" y="2700"/>
                  </a:cubicBezTo>
                  <a:cubicBezTo>
                    <a:pt x="21600" y="0"/>
                    <a:pt x="21373" y="0"/>
                    <a:pt x="21145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8" name="直线"/>
            <p:cNvSpPr/>
            <p:nvPr/>
          </p:nvSpPr>
          <p:spPr>
            <a:xfrm>
              <a:off x="647424" y="111174"/>
              <a:ext cx="124255" cy="15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653" y="2700"/>
                    <a:pt x="5305" y="5400"/>
                    <a:pt x="8905" y="9000"/>
                  </a:cubicBezTo>
                  <a:cubicBezTo>
                    <a:pt x="12505" y="12600"/>
                    <a:pt x="17053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9" name="直线"/>
            <p:cNvSpPr/>
            <p:nvPr/>
          </p:nvSpPr>
          <p:spPr>
            <a:xfrm>
              <a:off x="604627" y="101271"/>
              <a:ext cx="153973" cy="166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72" extrusionOk="0">
                  <a:moveTo>
                    <a:pt x="21488" y="2116"/>
                  </a:moveTo>
                  <a:cubicBezTo>
                    <a:pt x="19358" y="994"/>
                    <a:pt x="17229" y="-128"/>
                    <a:pt x="15556" y="12"/>
                  </a:cubicBezTo>
                  <a:cubicBezTo>
                    <a:pt x="13882" y="153"/>
                    <a:pt x="12665" y="1555"/>
                    <a:pt x="10384" y="4641"/>
                  </a:cubicBezTo>
                  <a:cubicBezTo>
                    <a:pt x="8102" y="7727"/>
                    <a:pt x="4756" y="12495"/>
                    <a:pt x="2778" y="15581"/>
                  </a:cubicBezTo>
                  <a:cubicBezTo>
                    <a:pt x="801" y="18667"/>
                    <a:pt x="192" y="20069"/>
                    <a:pt x="40" y="20771"/>
                  </a:cubicBezTo>
                  <a:cubicBezTo>
                    <a:pt x="-112" y="21472"/>
                    <a:pt x="192" y="21472"/>
                    <a:pt x="496" y="2147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0" name="直线"/>
            <p:cNvSpPr/>
            <p:nvPr/>
          </p:nvSpPr>
          <p:spPr>
            <a:xfrm>
              <a:off x="869773" y="124253"/>
              <a:ext cx="183111" cy="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1" name="直线"/>
            <p:cNvSpPr/>
            <p:nvPr/>
          </p:nvSpPr>
          <p:spPr>
            <a:xfrm>
              <a:off x="954788" y="32698"/>
              <a:ext cx="39239" cy="18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914"/>
                    <a:pt x="4800" y="11829"/>
                    <a:pt x="8400" y="15429"/>
                  </a:cubicBezTo>
                  <a:cubicBezTo>
                    <a:pt x="12000" y="19029"/>
                    <a:pt x="1680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2" name="直线"/>
            <p:cNvSpPr/>
            <p:nvPr/>
          </p:nvSpPr>
          <p:spPr>
            <a:xfrm>
              <a:off x="1170596" y="13079"/>
              <a:ext cx="6541" cy="51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3190"/>
                    <a:pt x="14400" y="6380"/>
                    <a:pt x="18000" y="9980"/>
                  </a:cubicBezTo>
                  <a:cubicBezTo>
                    <a:pt x="21600" y="13580"/>
                    <a:pt x="21600" y="1759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356" name="绘图"/>
          <p:cNvGrpSpPr/>
          <p:nvPr/>
        </p:nvGrpSpPr>
        <p:grpSpPr>
          <a:xfrm>
            <a:off x="3596807" y="3479093"/>
            <a:ext cx="3439857" cy="1961892"/>
            <a:chOff x="0" y="0"/>
            <a:chExt cx="3439855" cy="1961890"/>
          </a:xfrm>
        </p:grpSpPr>
        <p:sp>
          <p:nvSpPr>
            <p:cNvPr id="314" name="直线"/>
            <p:cNvSpPr/>
            <p:nvPr/>
          </p:nvSpPr>
          <p:spPr>
            <a:xfrm>
              <a:off x="1582595" y="111173"/>
              <a:ext cx="58857" cy="1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5" name="直线"/>
            <p:cNvSpPr/>
            <p:nvPr/>
          </p:nvSpPr>
          <p:spPr>
            <a:xfrm>
              <a:off x="1608753" y="176570"/>
              <a:ext cx="65398" cy="1"/>
            </a:xfrm>
            <a:prstGeom prst="ellips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6" name="直线"/>
            <p:cNvSpPr/>
            <p:nvPr/>
          </p:nvSpPr>
          <p:spPr>
            <a:xfrm>
              <a:off x="2046910" y="0"/>
              <a:ext cx="150413" cy="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7" name="直线"/>
            <p:cNvSpPr/>
            <p:nvPr/>
          </p:nvSpPr>
          <p:spPr>
            <a:xfrm>
              <a:off x="2090907" y="58856"/>
              <a:ext cx="67178" cy="10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extrusionOk="0">
                  <a:moveTo>
                    <a:pt x="551" y="0"/>
                  </a:moveTo>
                  <a:cubicBezTo>
                    <a:pt x="-124" y="2250"/>
                    <a:pt x="-799" y="4500"/>
                    <a:pt x="2576" y="8100"/>
                  </a:cubicBezTo>
                  <a:cubicBezTo>
                    <a:pt x="5951" y="11700"/>
                    <a:pt x="13376" y="16650"/>
                    <a:pt x="20801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8" name="直线"/>
            <p:cNvSpPr/>
            <p:nvPr/>
          </p:nvSpPr>
          <p:spPr>
            <a:xfrm>
              <a:off x="2027291" y="58856"/>
              <a:ext cx="143873" cy="143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964" y="327"/>
                    <a:pt x="18327" y="655"/>
                    <a:pt x="14727" y="4255"/>
                  </a:cubicBezTo>
                  <a:cubicBezTo>
                    <a:pt x="11127" y="7855"/>
                    <a:pt x="5564" y="14727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9" name="直线"/>
            <p:cNvSpPr/>
            <p:nvPr/>
          </p:nvSpPr>
          <p:spPr>
            <a:xfrm>
              <a:off x="1896498" y="223287"/>
              <a:ext cx="393136" cy="4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157" extrusionOk="0">
                  <a:moveTo>
                    <a:pt x="0" y="21157"/>
                  </a:moveTo>
                  <a:cubicBezTo>
                    <a:pt x="3204" y="17043"/>
                    <a:pt x="6409" y="12928"/>
                    <a:pt x="9495" y="9328"/>
                  </a:cubicBezTo>
                  <a:cubicBezTo>
                    <a:pt x="12580" y="5728"/>
                    <a:pt x="15547" y="2643"/>
                    <a:pt x="17684" y="1100"/>
                  </a:cubicBezTo>
                  <a:cubicBezTo>
                    <a:pt x="19820" y="-443"/>
                    <a:pt x="21125" y="-443"/>
                    <a:pt x="21363" y="1614"/>
                  </a:cubicBezTo>
                  <a:cubicBezTo>
                    <a:pt x="21600" y="3671"/>
                    <a:pt x="20769" y="7786"/>
                    <a:pt x="19938" y="119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0" name="直线"/>
            <p:cNvSpPr/>
            <p:nvPr/>
          </p:nvSpPr>
          <p:spPr>
            <a:xfrm>
              <a:off x="2033830" y="346601"/>
              <a:ext cx="209270" cy="11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" y="0"/>
                  </a:moveTo>
                  <a:cubicBezTo>
                    <a:pt x="675" y="1600"/>
                    <a:pt x="0" y="3200"/>
                    <a:pt x="0" y="4800"/>
                  </a:cubicBezTo>
                  <a:cubicBezTo>
                    <a:pt x="0" y="6400"/>
                    <a:pt x="675" y="8000"/>
                    <a:pt x="900" y="10600"/>
                  </a:cubicBezTo>
                  <a:cubicBezTo>
                    <a:pt x="1125" y="13200"/>
                    <a:pt x="900" y="16800"/>
                    <a:pt x="675" y="17600"/>
                  </a:cubicBezTo>
                  <a:cubicBezTo>
                    <a:pt x="450" y="18400"/>
                    <a:pt x="225" y="16400"/>
                    <a:pt x="900" y="13400"/>
                  </a:cubicBezTo>
                  <a:cubicBezTo>
                    <a:pt x="1575" y="10400"/>
                    <a:pt x="3150" y="6400"/>
                    <a:pt x="4500" y="4000"/>
                  </a:cubicBezTo>
                  <a:cubicBezTo>
                    <a:pt x="5850" y="1600"/>
                    <a:pt x="6975" y="800"/>
                    <a:pt x="7987" y="1000"/>
                  </a:cubicBezTo>
                  <a:cubicBezTo>
                    <a:pt x="9000" y="1200"/>
                    <a:pt x="9900" y="2400"/>
                    <a:pt x="10462" y="4000"/>
                  </a:cubicBezTo>
                  <a:cubicBezTo>
                    <a:pt x="11025" y="5600"/>
                    <a:pt x="11250" y="7600"/>
                    <a:pt x="12037" y="8000"/>
                  </a:cubicBezTo>
                  <a:cubicBezTo>
                    <a:pt x="12825" y="8400"/>
                    <a:pt x="14175" y="7200"/>
                    <a:pt x="15412" y="6200"/>
                  </a:cubicBezTo>
                  <a:cubicBezTo>
                    <a:pt x="16650" y="5200"/>
                    <a:pt x="17775" y="4400"/>
                    <a:pt x="18562" y="5000"/>
                  </a:cubicBezTo>
                  <a:cubicBezTo>
                    <a:pt x="19350" y="5600"/>
                    <a:pt x="19800" y="7600"/>
                    <a:pt x="20250" y="10600"/>
                  </a:cubicBezTo>
                  <a:cubicBezTo>
                    <a:pt x="20700" y="13600"/>
                    <a:pt x="21150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1" name="直线"/>
            <p:cNvSpPr/>
            <p:nvPr/>
          </p:nvSpPr>
          <p:spPr>
            <a:xfrm>
              <a:off x="0" y="785505"/>
              <a:ext cx="201374" cy="41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53" extrusionOk="0">
                  <a:moveTo>
                    <a:pt x="19991" y="3336"/>
                  </a:moveTo>
                  <a:cubicBezTo>
                    <a:pt x="19762" y="2774"/>
                    <a:pt x="19532" y="2211"/>
                    <a:pt x="19072" y="1593"/>
                  </a:cubicBezTo>
                  <a:cubicBezTo>
                    <a:pt x="18613" y="974"/>
                    <a:pt x="17923" y="299"/>
                    <a:pt x="17004" y="74"/>
                  </a:cubicBezTo>
                  <a:cubicBezTo>
                    <a:pt x="16085" y="-151"/>
                    <a:pt x="14936" y="74"/>
                    <a:pt x="12409" y="1649"/>
                  </a:cubicBezTo>
                  <a:cubicBezTo>
                    <a:pt x="9881" y="3224"/>
                    <a:pt x="5974" y="6149"/>
                    <a:pt x="3906" y="8061"/>
                  </a:cubicBezTo>
                  <a:cubicBezTo>
                    <a:pt x="1838" y="9974"/>
                    <a:pt x="1608" y="10874"/>
                    <a:pt x="3562" y="11493"/>
                  </a:cubicBezTo>
                  <a:cubicBezTo>
                    <a:pt x="5515" y="12111"/>
                    <a:pt x="9651" y="12449"/>
                    <a:pt x="12868" y="12786"/>
                  </a:cubicBezTo>
                  <a:cubicBezTo>
                    <a:pt x="16085" y="13124"/>
                    <a:pt x="18383" y="13461"/>
                    <a:pt x="19762" y="14193"/>
                  </a:cubicBezTo>
                  <a:cubicBezTo>
                    <a:pt x="21140" y="14924"/>
                    <a:pt x="21600" y="16049"/>
                    <a:pt x="20911" y="17118"/>
                  </a:cubicBezTo>
                  <a:cubicBezTo>
                    <a:pt x="20221" y="18186"/>
                    <a:pt x="18383" y="19199"/>
                    <a:pt x="15626" y="19930"/>
                  </a:cubicBezTo>
                  <a:cubicBezTo>
                    <a:pt x="12868" y="20661"/>
                    <a:pt x="9191" y="21112"/>
                    <a:pt x="6779" y="21280"/>
                  </a:cubicBezTo>
                  <a:cubicBezTo>
                    <a:pt x="4366" y="21449"/>
                    <a:pt x="3217" y="21336"/>
                    <a:pt x="2298" y="20830"/>
                  </a:cubicBezTo>
                  <a:cubicBezTo>
                    <a:pt x="1379" y="20324"/>
                    <a:pt x="689" y="19424"/>
                    <a:pt x="0" y="18524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2" name="直线"/>
            <p:cNvSpPr/>
            <p:nvPr/>
          </p:nvSpPr>
          <p:spPr>
            <a:xfrm>
              <a:off x="281204" y="640885"/>
              <a:ext cx="183112" cy="18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0"/>
                  </a:moveTo>
                  <a:cubicBezTo>
                    <a:pt x="3086" y="1738"/>
                    <a:pt x="6171" y="3476"/>
                    <a:pt x="7200" y="5959"/>
                  </a:cubicBezTo>
                  <a:cubicBezTo>
                    <a:pt x="8229" y="8441"/>
                    <a:pt x="7200" y="11669"/>
                    <a:pt x="6171" y="14028"/>
                  </a:cubicBezTo>
                  <a:cubicBezTo>
                    <a:pt x="5143" y="16386"/>
                    <a:pt x="4114" y="17876"/>
                    <a:pt x="3086" y="18993"/>
                  </a:cubicBezTo>
                  <a:cubicBezTo>
                    <a:pt x="2057" y="20110"/>
                    <a:pt x="1029" y="20855"/>
                    <a:pt x="1157" y="21228"/>
                  </a:cubicBezTo>
                  <a:cubicBezTo>
                    <a:pt x="1286" y="21600"/>
                    <a:pt x="2571" y="21600"/>
                    <a:pt x="5657" y="21103"/>
                  </a:cubicBezTo>
                  <a:cubicBezTo>
                    <a:pt x="8743" y="20607"/>
                    <a:pt x="13629" y="19614"/>
                    <a:pt x="16586" y="19490"/>
                  </a:cubicBezTo>
                  <a:cubicBezTo>
                    <a:pt x="19543" y="19366"/>
                    <a:pt x="20571" y="20110"/>
                    <a:pt x="21600" y="2085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3" name="直线"/>
            <p:cNvSpPr/>
            <p:nvPr/>
          </p:nvSpPr>
          <p:spPr>
            <a:xfrm>
              <a:off x="503552" y="928630"/>
              <a:ext cx="65398" cy="1"/>
            </a:xfrm>
            <a:prstGeom prst="ellips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4" name="直线"/>
            <p:cNvSpPr/>
            <p:nvPr/>
          </p:nvSpPr>
          <p:spPr>
            <a:xfrm>
              <a:off x="516632" y="961328"/>
              <a:ext cx="111175" cy="2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5" name="直线"/>
            <p:cNvSpPr/>
            <p:nvPr/>
          </p:nvSpPr>
          <p:spPr>
            <a:xfrm>
              <a:off x="817455" y="653964"/>
              <a:ext cx="26160" cy="406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extrusionOk="0">
                  <a:moveTo>
                    <a:pt x="0" y="0"/>
                  </a:moveTo>
                  <a:cubicBezTo>
                    <a:pt x="3600" y="4158"/>
                    <a:pt x="7200" y="8317"/>
                    <a:pt x="9900" y="11666"/>
                  </a:cubicBezTo>
                  <a:cubicBezTo>
                    <a:pt x="12600" y="15016"/>
                    <a:pt x="14400" y="17557"/>
                    <a:pt x="15300" y="19174"/>
                  </a:cubicBezTo>
                  <a:cubicBezTo>
                    <a:pt x="16200" y="20791"/>
                    <a:pt x="16200" y="21484"/>
                    <a:pt x="17100" y="21542"/>
                  </a:cubicBezTo>
                  <a:cubicBezTo>
                    <a:pt x="18000" y="21600"/>
                    <a:pt x="19800" y="21022"/>
                    <a:pt x="20700" y="20041"/>
                  </a:cubicBezTo>
                  <a:cubicBezTo>
                    <a:pt x="21600" y="19059"/>
                    <a:pt x="21600" y="17673"/>
                    <a:pt x="21600" y="1628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6" name="直线"/>
            <p:cNvSpPr/>
            <p:nvPr/>
          </p:nvSpPr>
          <p:spPr>
            <a:xfrm>
              <a:off x="830535" y="706282"/>
              <a:ext cx="130794" cy="3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" y="14400"/>
                    <a:pt x="1440" y="7200"/>
                    <a:pt x="5040" y="3600"/>
                  </a:cubicBezTo>
                  <a:cubicBezTo>
                    <a:pt x="8640" y="0"/>
                    <a:pt x="151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7" name="直线"/>
            <p:cNvSpPr/>
            <p:nvPr/>
          </p:nvSpPr>
          <p:spPr>
            <a:xfrm>
              <a:off x="856693" y="882852"/>
              <a:ext cx="71938" cy="2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236" y="0"/>
                    <a:pt x="10473" y="0"/>
                    <a:pt x="14073" y="3600"/>
                  </a:cubicBezTo>
                  <a:cubicBezTo>
                    <a:pt x="17673" y="7200"/>
                    <a:pt x="19636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8" name="直线"/>
            <p:cNvSpPr/>
            <p:nvPr/>
          </p:nvSpPr>
          <p:spPr>
            <a:xfrm>
              <a:off x="856693" y="922090"/>
              <a:ext cx="150413" cy="70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extrusionOk="0">
                  <a:moveTo>
                    <a:pt x="0" y="19059"/>
                  </a:moveTo>
                  <a:cubicBezTo>
                    <a:pt x="3443" y="20329"/>
                    <a:pt x="6887" y="21600"/>
                    <a:pt x="10487" y="18424"/>
                  </a:cubicBezTo>
                  <a:cubicBezTo>
                    <a:pt x="14087" y="15247"/>
                    <a:pt x="17843" y="7624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9" name="直线"/>
            <p:cNvSpPr/>
            <p:nvPr/>
          </p:nvSpPr>
          <p:spPr>
            <a:xfrm>
              <a:off x="1065962" y="725900"/>
              <a:ext cx="183111" cy="17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0" y="0"/>
                  </a:moveTo>
                  <a:cubicBezTo>
                    <a:pt x="3086" y="3828"/>
                    <a:pt x="6171" y="7656"/>
                    <a:pt x="9000" y="10800"/>
                  </a:cubicBezTo>
                  <a:cubicBezTo>
                    <a:pt x="11829" y="13944"/>
                    <a:pt x="14400" y="16405"/>
                    <a:pt x="16200" y="18182"/>
                  </a:cubicBezTo>
                  <a:cubicBezTo>
                    <a:pt x="18000" y="19959"/>
                    <a:pt x="19029" y="21053"/>
                    <a:pt x="19800" y="21327"/>
                  </a:cubicBezTo>
                  <a:cubicBezTo>
                    <a:pt x="20571" y="21600"/>
                    <a:pt x="21086" y="21053"/>
                    <a:pt x="21600" y="2050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0" name="直线"/>
            <p:cNvSpPr/>
            <p:nvPr/>
          </p:nvSpPr>
          <p:spPr>
            <a:xfrm>
              <a:off x="1033264" y="681880"/>
              <a:ext cx="183111" cy="30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1600" y="3093"/>
                  </a:moveTo>
                  <a:cubicBezTo>
                    <a:pt x="21343" y="2327"/>
                    <a:pt x="21086" y="1561"/>
                    <a:pt x="20186" y="948"/>
                  </a:cubicBezTo>
                  <a:cubicBezTo>
                    <a:pt x="19286" y="336"/>
                    <a:pt x="17743" y="-124"/>
                    <a:pt x="16586" y="29"/>
                  </a:cubicBezTo>
                  <a:cubicBezTo>
                    <a:pt x="15429" y="182"/>
                    <a:pt x="14657" y="948"/>
                    <a:pt x="12857" y="3476"/>
                  </a:cubicBezTo>
                  <a:cubicBezTo>
                    <a:pt x="11057" y="6004"/>
                    <a:pt x="8229" y="10293"/>
                    <a:pt x="5914" y="13587"/>
                  </a:cubicBezTo>
                  <a:cubicBezTo>
                    <a:pt x="3600" y="16880"/>
                    <a:pt x="1800" y="19178"/>
                    <a:pt x="0" y="2147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1" name="直线"/>
            <p:cNvSpPr/>
            <p:nvPr/>
          </p:nvSpPr>
          <p:spPr>
            <a:xfrm>
              <a:off x="1268691" y="510040"/>
              <a:ext cx="91556" cy="9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2" extrusionOk="0">
                  <a:moveTo>
                    <a:pt x="0" y="1451"/>
                  </a:moveTo>
                  <a:cubicBezTo>
                    <a:pt x="2571" y="491"/>
                    <a:pt x="5143" y="-469"/>
                    <a:pt x="6943" y="251"/>
                  </a:cubicBezTo>
                  <a:cubicBezTo>
                    <a:pt x="8743" y="971"/>
                    <a:pt x="9771" y="3371"/>
                    <a:pt x="9771" y="5771"/>
                  </a:cubicBezTo>
                  <a:cubicBezTo>
                    <a:pt x="9771" y="8171"/>
                    <a:pt x="8743" y="10571"/>
                    <a:pt x="7200" y="13211"/>
                  </a:cubicBezTo>
                  <a:cubicBezTo>
                    <a:pt x="5657" y="15851"/>
                    <a:pt x="3600" y="18731"/>
                    <a:pt x="3857" y="19931"/>
                  </a:cubicBezTo>
                  <a:cubicBezTo>
                    <a:pt x="4114" y="21131"/>
                    <a:pt x="6686" y="20651"/>
                    <a:pt x="10029" y="19931"/>
                  </a:cubicBezTo>
                  <a:cubicBezTo>
                    <a:pt x="13371" y="19211"/>
                    <a:pt x="17486" y="18251"/>
                    <a:pt x="21600" y="17291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2" name="直线"/>
            <p:cNvSpPr/>
            <p:nvPr/>
          </p:nvSpPr>
          <p:spPr>
            <a:xfrm>
              <a:off x="1517198" y="771678"/>
              <a:ext cx="78477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3" name="直线"/>
            <p:cNvSpPr/>
            <p:nvPr/>
          </p:nvSpPr>
          <p:spPr>
            <a:xfrm>
              <a:off x="1523738" y="837074"/>
              <a:ext cx="98096" cy="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4" name="直线"/>
            <p:cNvSpPr/>
            <p:nvPr/>
          </p:nvSpPr>
          <p:spPr>
            <a:xfrm>
              <a:off x="1870713" y="758599"/>
              <a:ext cx="221975" cy="18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81" extrusionOk="0">
                  <a:moveTo>
                    <a:pt x="599" y="0"/>
                  </a:moveTo>
                  <a:cubicBezTo>
                    <a:pt x="599" y="6353"/>
                    <a:pt x="599" y="12706"/>
                    <a:pt x="493" y="16518"/>
                  </a:cubicBezTo>
                  <a:cubicBezTo>
                    <a:pt x="388" y="20329"/>
                    <a:pt x="176" y="21600"/>
                    <a:pt x="70" y="21473"/>
                  </a:cubicBezTo>
                  <a:cubicBezTo>
                    <a:pt x="-36" y="21346"/>
                    <a:pt x="-36" y="19821"/>
                    <a:pt x="176" y="17788"/>
                  </a:cubicBezTo>
                  <a:cubicBezTo>
                    <a:pt x="388" y="15755"/>
                    <a:pt x="811" y="13214"/>
                    <a:pt x="1235" y="11308"/>
                  </a:cubicBezTo>
                  <a:cubicBezTo>
                    <a:pt x="1658" y="9402"/>
                    <a:pt x="2082" y="8132"/>
                    <a:pt x="2717" y="7878"/>
                  </a:cubicBezTo>
                  <a:cubicBezTo>
                    <a:pt x="3352" y="7623"/>
                    <a:pt x="4199" y="8386"/>
                    <a:pt x="4623" y="9656"/>
                  </a:cubicBezTo>
                  <a:cubicBezTo>
                    <a:pt x="5046" y="10927"/>
                    <a:pt x="5046" y="12706"/>
                    <a:pt x="4940" y="14231"/>
                  </a:cubicBezTo>
                  <a:cubicBezTo>
                    <a:pt x="4835" y="15755"/>
                    <a:pt x="4623" y="17026"/>
                    <a:pt x="4623" y="16899"/>
                  </a:cubicBezTo>
                  <a:cubicBezTo>
                    <a:pt x="4623" y="16772"/>
                    <a:pt x="4835" y="15247"/>
                    <a:pt x="5470" y="13214"/>
                  </a:cubicBezTo>
                  <a:cubicBezTo>
                    <a:pt x="6105" y="11181"/>
                    <a:pt x="7164" y="8640"/>
                    <a:pt x="8223" y="6988"/>
                  </a:cubicBezTo>
                  <a:cubicBezTo>
                    <a:pt x="9282" y="5336"/>
                    <a:pt x="10340" y="4574"/>
                    <a:pt x="11082" y="4828"/>
                  </a:cubicBezTo>
                  <a:cubicBezTo>
                    <a:pt x="11823" y="5082"/>
                    <a:pt x="12246" y="6353"/>
                    <a:pt x="12458" y="8386"/>
                  </a:cubicBezTo>
                  <a:cubicBezTo>
                    <a:pt x="12670" y="10419"/>
                    <a:pt x="12670" y="13214"/>
                    <a:pt x="12776" y="15247"/>
                  </a:cubicBezTo>
                  <a:cubicBezTo>
                    <a:pt x="12882" y="17280"/>
                    <a:pt x="13093" y="18551"/>
                    <a:pt x="13729" y="18932"/>
                  </a:cubicBezTo>
                  <a:cubicBezTo>
                    <a:pt x="14364" y="19313"/>
                    <a:pt x="15423" y="18805"/>
                    <a:pt x="16799" y="17661"/>
                  </a:cubicBezTo>
                  <a:cubicBezTo>
                    <a:pt x="18176" y="16518"/>
                    <a:pt x="19870" y="14739"/>
                    <a:pt x="21564" y="1296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5" name="直线"/>
            <p:cNvSpPr/>
            <p:nvPr/>
          </p:nvSpPr>
          <p:spPr>
            <a:xfrm>
              <a:off x="2145489" y="569045"/>
              <a:ext cx="169547" cy="42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65" extrusionOk="0">
                  <a:moveTo>
                    <a:pt x="10738" y="6541"/>
                  </a:moveTo>
                  <a:cubicBezTo>
                    <a:pt x="11569" y="4795"/>
                    <a:pt x="12400" y="3050"/>
                    <a:pt x="12676" y="1904"/>
                  </a:cubicBezTo>
                  <a:cubicBezTo>
                    <a:pt x="12953" y="759"/>
                    <a:pt x="12676" y="213"/>
                    <a:pt x="11846" y="50"/>
                  </a:cubicBezTo>
                  <a:cubicBezTo>
                    <a:pt x="11015" y="-114"/>
                    <a:pt x="9630" y="104"/>
                    <a:pt x="8107" y="1031"/>
                  </a:cubicBezTo>
                  <a:cubicBezTo>
                    <a:pt x="6584" y="1959"/>
                    <a:pt x="4923" y="3595"/>
                    <a:pt x="3538" y="6486"/>
                  </a:cubicBezTo>
                  <a:cubicBezTo>
                    <a:pt x="2153" y="9377"/>
                    <a:pt x="1046" y="13522"/>
                    <a:pt x="492" y="15868"/>
                  </a:cubicBezTo>
                  <a:cubicBezTo>
                    <a:pt x="-62" y="18213"/>
                    <a:pt x="-62" y="18759"/>
                    <a:pt x="76" y="19359"/>
                  </a:cubicBezTo>
                  <a:cubicBezTo>
                    <a:pt x="215" y="19959"/>
                    <a:pt x="492" y="20613"/>
                    <a:pt x="1323" y="20995"/>
                  </a:cubicBezTo>
                  <a:cubicBezTo>
                    <a:pt x="2153" y="21377"/>
                    <a:pt x="3538" y="21486"/>
                    <a:pt x="4646" y="21213"/>
                  </a:cubicBezTo>
                  <a:cubicBezTo>
                    <a:pt x="5753" y="20941"/>
                    <a:pt x="6584" y="20286"/>
                    <a:pt x="8107" y="18322"/>
                  </a:cubicBezTo>
                  <a:cubicBezTo>
                    <a:pt x="9630" y="16359"/>
                    <a:pt x="11846" y="13086"/>
                    <a:pt x="12953" y="11177"/>
                  </a:cubicBezTo>
                  <a:cubicBezTo>
                    <a:pt x="14061" y="9268"/>
                    <a:pt x="14061" y="8722"/>
                    <a:pt x="14061" y="8177"/>
                  </a:cubicBezTo>
                  <a:cubicBezTo>
                    <a:pt x="14061" y="7631"/>
                    <a:pt x="14061" y="7086"/>
                    <a:pt x="13369" y="6759"/>
                  </a:cubicBezTo>
                  <a:cubicBezTo>
                    <a:pt x="12676" y="6431"/>
                    <a:pt x="11292" y="6322"/>
                    <a:pt x="10184" y="6486"/>
                  </a:cubicBezTo>
                  <a:cubicBezTo>
                    <a:pt x="9076" y="6650"/>
                    <a:pt x="8246" y="7086"/>
                    <a:pt x="6861" y="8068"/>
                  </a:cubicBezTo>
                  <a:cubicBezTo>
                    <a:pt x="5476" y="9050"/>
                    <a:pt x="3538" y="10577"/>
                    <a:pt x="2292" y="11613"/>
                  </a:cubicBezTo>
                  <a:cubicBezTo>
                    <a:pt x="1046" y="12650"/>
                    <a:pt x="492" y="13195"/>
                    <a:pt x="907" y="13468"/>
                  </a:cubicBezTo>
                  <a:cubicBezTo>
                    <a:pt x="1323" y="13741"/>
                    <a:pt x="2707" y="13741"/>
                    <a:pt x="6307" y="13195"/>
                  </a:cubicBezTo>
                  <a:cubicBezTo>
                    <a:pt x="9907" y="12650"/>
                    <a:pt x="15723" y="11559"/>
                    <a:pt x="21538" y="1046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6" name="直线"/>
            <p:cNvSpPr/>
            <p:nvPr/>
          </p:nvSpPr>
          <p:spPr>
            <a:xfrm>
              <a:off x="2446646" y="647425"/>
              <a:ext cx="110357" cy="26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53" extrusionOk="0">
                  <a:moveTo>
                    <a:pt x="10006" y="0"/>
                  </a:moveTo>
                  <a:cubicBezTo>
                    <a:pt x="7888" y="1948"/>
                    <a:pt x="5770" y="3895"/>
                    <a:pt x="4076" y="6816"/>
                  </a:cubicBezTo>
                  <a:cubicBezTo>
                    <a:pt x="2382" y="9738"/>
                    <a:pt x="1112" y="13633"/>
                    <a:pt x="476" y="16023"/>
                  </a:cubicBezTo>
                  <a:cubicBezTo>
                    <a:pt x="-159" y="18413"/>
                    <a:pt x="-159" y="19298"/>
                    <a:pt x="476" y="20095"/>
                  </a:cubicBezTo>
                  <a:cubicBezTo>
                    <a:pt x="1112" y="20892"/>
                    <a:pt x="2382" y="21600"/>
                    <a:pt x="5982" y="21069"/>
                  </a:cubicBezTo>
                  <a:cubicBezTo>
                    <a:pt x="9582" y="20538"/>
                    <a:pt x="15512" y="18767"/>
                    <a:pt x="21441" y="1699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7" name="直线"/>
            <p:cNvSpPr/>
            <p:nvPr/>
          </p:nvSpPr>
          <p:spPr>
            <a:xfrm>
              <a:off x="2586943" y="653964"/>
              <a:ext cx="22378" cy="227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435" extrusionOk="0">
                  <a:moveTo>
                    <a:pt x="8375" y="0"/>
                  </a:moveTo>
                  <a:cubicBezTo>
                    <a:pt x="6412" y="6377"/>
                    <a:pt x="4448" y="12754"/>
                    <a:pt x="2484" y="16457"/>
                  </a:cubicBezTo>
                  <a:cubicBezTo>
                    <a:pt x="521" y="20160"/>
                    <a:pt x="-1443" y="21189"/>
                    <a:pt x="1502" y="21394"/>
                  </a:cubicBezTo>
                  <a:cubicBezTo>
                    <a:pt x="4448" y="21600"/>
                    <a:pt x="12302" y="20983"/>
                    <a:pt x="20157" y="2036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8" name="直线"/>
            <p:cNvSpPr/>
            <p:nvPr/>
          </p:nvSpPr>
          <p:spPr>
            <a:xfrm>
              <a:off x="2661637" y="732440"/>
              <a:ext cx="143873" cy="3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9" name="直线"/>
            <p:cNvSpPr/>
            <p:nvPr/>
          </p:nvSpPr>
          <p:spPr>
            <a:xfrm>
              <a:off x="2809457" y="571865"/>
              <a:ext cx="146465" cy="32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163" extrusionOk="0">
                  <a:moveTo>
                    <a:pt x="17530" y="6124"/>
                  </a:moveTo>
                  <a:cubicBezTo>
                    <a:pt x="17848" y="5423"/>
                    <a:pt x="18166" y="4721"/>
                    <a:pt x="18483" y="3599"/>
                  </a:cubicBezTo>
                  <a:cubicBezTo>
                    <a:pt x="18801" y="2477"/>
                    <a:pt x="19118" y="934"/>
                    <a:pt x="18483" y="303"/>
                  </a:cubicBezTo>
                  <a:cubicBezTo>
                    <a:pt x="17848" y="-328"/>
                    <a:pt x="16260" y="-47"/>
                    <a:pt x="13560" y="1846"/>
                  </a:cubicBezTo>
                  <a:cubicBezTo>
                    <a:pt x="10860" y="3740"/>
                    <a:pt x="7048" y="7246"/>
                    <a:pt x="4507" y="10402"/>
                  </a:cubicBezTo>
                  <a:cubicBezTo>
                    <a:pt x="1966" y="13558"/>
                    <a:pt x="695" y="16363"/>
                    <a:pt x="218" y="18116"/>
                  </a:cubicBezTo>
                  <a:cubicBezTo>
                    <a:pt x="-258" y="19869"/>
                    <a:pt x="60" y="20571"/>
                    <a:pt x="1013" y="20921"/>
                  </a:cubicBezTo>
                  <a:cubicBezTo>
                    <a:pt x="1966" y="21272"/>
                    <a:pt x="3554" y="21272"/>
                    <a:pt x="5460" y="20711"/>
                  </a:cubicBezTo>
                  <a:cubicBezTo>
                    <a:pt x="7366" y="20150"/>
                    <a:pt x="9589" y="19028"/>
                    <a:pt x="11654" y="16854"/>
                  </a:cubicBezTo>
                  <a:cubicBezTo>
                    <a:pt x="13718" y="14680"/>
                    <a:pt x="15624" y="11454"/>
                    <a:pt x="16418" y="9490"/>
                  </a:cubicBezTo>
                  <a:cubicBezTo>
                    <a:pt x="17213" y="7527"/>
                    <a:pt x="16895" y="6825"/>
                    <a:pt x="15942" y="6685"/>
                  </a:cubicBezTo>
                  <a:cubicBezTo>
                    <a:pt x="14989" y="6545"/>
                    <a:pt x="13401" y="6966"/>
                    <a:pt x="11654" y="7807"/>
                  </a:cubicBezTo>
                  <a:cubicBezTo>
                    <a:pt x="9907" y="8649"/>
                    <a:pt x="8001" y="9911"/>
                    <a:pt x="7842" y="10612"/>
                  </a:cubicBezTo>
                  <a:cubicBezTo>
                    <a:pt x="7683" y="11314"/>
                    <a:pt x="9271" y="11454"/>
                    <a:pt x="11813" y="10823"/>
                  </a:cubicBezTo>
                  <a:cubicBezTo>
                    <a:pt x="14354" y="10191"/>
                    <a:pt x="17848" y="8789"/>
                    <a:pt x="21342" y="738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0" name="直线"/>
            <p:cNvSpPr/>
            <p:nvPr/>
          </p:nvSpPr>
          <p:spPr>
            <a:xfrm>
              <a:off x="2969000" y="608187"/>
              <a:ext cx="93736" cy="35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77" y="0"/>
                  </a:moveTo>
                  <a:cubicBezTo>
                    <a:pt x="19088" y="1200"/>
                    <a:pt x="21600" y="2400"/>
                    <a:pt x="21600" y="4867"/>
                  </a:cubicBezTo>
                  <a:cubicBezTo>
                    <a:pt x="21600" y="7333"/>
                    <a:pt x="19088" y="11067"/>
                    <a:pt x="15070" y="14067"/>
                  </a:cubicBezTo>
                  <a:cubicBezTo>
                    <a:pt x="11051" y="17067"/>
                    <a:pt x="5526" y="19333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1" name="直线"/>
            <p:cNvSpPr/>
            <p:nvPr/>
          </p:nvSpPr>
          <p:spPr>
            <a:xfrm>
              <a:off x="1399484" y="1589134"/>
              <a:ext cx="1" cy="52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2" name="直线"/>
            <p:cNvSpPr/>
            <p:nvPr/>
          </p:nvSpPr>
          <p:spPr>
            <a:xfrm>
              <a:off x="1360246" y="1706848"/>
              <a:ext cx="13081" cy="1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3" name="直线"/>
            <p:cNvSpPr/>
            <p:nvPr/>
          </p:nvSpPr>
          <p:spPr>
            <a:xfrm>
              <a:off x="1451802" y="1713388"/>
              <a:ext cx="39238" cy="1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4" name="直线"/>
            <p:cNvSpPr/>
            <p:nvPr/>
          </p:nvSpPr>
          <p:spPr>
            <a:xfrm>
              <a:off x="1864773" y="1322800"/>
              <a:ext cx="136360" cy="17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78" extrusionOk="0">
                  <a:moveTo>
                    <a:pt x="2933" y="19218"/>
                  </a:moveTo>
                  <a:cubicBezTo>
                    <a:pt x="1561" y="20298"/>
                    <a:pt x="190" y="21378"/>
                    <a:pt x="18" y="21378"/>
                  </a:cubicBezTo>
                  <a:cubicBezTo>
                    <a:pt x="-153" y="21378"/>
                    <a:pt x="876" y="20298"/>
                    <a:pt x="3276" y="16788"/>
                  </a:cubicBezTo>
                  <a:cubicBezTo>
                    <a:pt x="5676" y="13278"/>
                    <a:pt x="9447" y="7338"/>
                    <a:pt x="12018" y="3963"/>
                  </a:cubicBezTo>
                  <a:cubicBezTo>
                    <a:pt x="14590" y="588"/>
                    <a:pt x="15961" y="-222"/>
                    <a:pt x="16818" y="48"/>
                  </a:cubicBezTo>
                  <a:cubicBezTo>
                    <a:pt x="17676" y="318"/>
                    <a:pt x="18018" y="1668"/>
                    <a:pt x="18704" y="4503"/>
                  </a:cubicBezTo>
                  <a:cubicBezTo>
                    <a:pt x="19390" y="7338"/>
                    <a:pt x="20418" y="11658"/>
                    <a:pt x="21447" y="1597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5" name="直线"/>
            <p:cNvSpPr/>
            <p:nvPr/>
          </p:nvSpPr>
          <p:spPr>
            <a:xfrm>
              <a:off x="1870824" y="1575027"/>
              <a:ext cx="136849" cy="38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296" extrusionOk="0">
                  <a:moveTo>
                    <a:pt x="9181" y="2217"/>
                  </a:moveTo>
                  <a:cubicBezTo>
                    <a:pt x="8495" y="1257"/>
                    <a:pt x="7810" y="297"/>
                    <a:pt x="6953" y="57"/>
                  </a:cubicBezTo>
                  <a:cubicBezTo>
                    <a:pt x="6095" y="-183"/>
                    <a:pt x="5067" y="297"/>
                    <a:pt x="3867" y="2337"/>
                  </a:cubicBezTo>
                  <a:cubicBezTo>
                    <a:pt x="2667" y="4377"/>
                    <a:pt x="1295" y="7977"/>
                    <a:pt x="610" y="10977"/>
                  </a:cubicBezTo>
                  <a:cubicBezTo>
                    <a:pt x="-76" y="13977"/>
                    <a:pt x="-76" y="16377"/>
                    <a:pt x="95" y="17937"/>
                  </a:cubicBezTo>
                  <a:cubicBezTo>
                    <a:pt x="267" y="19497"/>
                    <a:pt x="610" y="20217"/>
                    <a:pt x="1638" y="20697"/>
                  </a:cubicBezTo>
                  <a:cubicBezTo>
                    <a:pt x="2667" y="21177"/>
                    <a:pt x="4381" y="21417"/>
                    <a:pt x="5753" y="21237"/>
                  </a:cubicBezTo>
                  <a:cubicBezTo>
                    <a:pt x="7124" y="21057"/>
                    <a:pt x="8153" y="20457"/>
                    <a:pt x="10038" y="18417"/>
                  </a:cubicBezTo>
                  <a:cubicBezTo>
                    <a:pt x="11924" y="16377"/>
                    <a:pt x="14667" y="12897"/>
                    <a:pt x="16038" y="10197"/>
                  </a:cubicBezTo>
                  <a:cubicBezTo>
                    <a:pt x="17410" y="7497"/>
                    <a:pt x="17410" y="5577"/>
                    <a:pt x="16895" y="4377"/>
                  </a:cubicBezTo>
                  <a:cubicBezTo>
                    <a:pt x="16381" y="3177"/>
                    <a:pt x="15353" y="2697"/>
                    <a:pt x="14153" y="2697"/>
                  </a:cubicBezTo>
                  <a:cubicBezTo>
                    <a:pt x="12953" y="2697"/>
                    <a:pt x="11581" y="3177"/>
                    <a:pt x="10210" y="4377"/>
                  </a:cubicBezTo>
                  <a:cubicBezTo>
                    <a:pt x="8838" y="5577"/>
                    <a:pt x="7467" y="7497"/>
                    <a:pt x="6781" y="8757"/>
                  </a:cubicBezTo>
                  <a:cubicBezTo>
                    <a:pt x="6095" y="10017"/>
                    <a:pt x="6095" y="10617"/>
                    <a:pt x="6953" y="10977"/>
                  </a:cubicBezTo>
                  <a:cubicBezTo>
                    <a:pt x="7810" y="11337"/>
                    <a:pt x="9524" y="11457"/>
                    <a:pt x="12095" y="11217"/>
                  </a:cubicBezTo>
                  <a:cubicBezTo>
                    <a:pt x="14667" y="10977"/>
                    <a:pt x="18095" y="10377"/>
                    <a:pt x="21524" y="9777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6" name="直线"/>
            <p:cNvSpPr/>
            <p:nvPr/>
          </p:nvSpPr>
          <p:spPr>
            <a:xfrm>
              <a:off x="2158084" y="1634912"/>
              <a:ext cx="78476" cy="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7" name="直线"/>
            <p:cNvSpPr/>
            <p:nvPr/>
          </p:nvSpPr>
          <p:spPr>
            <a:xfrm>
              <a:off x="2177703" y="1706848"/>
              <a:ext cx="104635" cy="1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8" name="直线"/>
            <p:cNvSpPr/>
            <p:nvPr/>
          </p:nvSpPr>
          <p:spPr>
            <a:xfrm>
              <a:off x="2550463" y="1491039"/>
              <a:ext cx="19620" cy="28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extrusionOk="0">
                  <a:moveTo>
                    <a:pt x="0" y="0"/>
                  </a:moveTo>
                  <a:cubicBezTo>
                    <a:pt x="2400" y="5035"/>
                    <a:pt x="4800" y="10069"/>
                    <a:pt x="6000" y="12992"/>
                  </a:cubicBezTo>
                  <a:cubicBezTo>
                    <a:pt x="7200" y="15916"/>
                    <a:pt x="7200" y="16728"/>
                    <a:pt x="7200" y="18027"/>
                  </a:cubicBezTo>
                  <a:cubicBezTo>
                    <a:pt x="7200" y="19326"/>
                    <a:pt x="7200" y="21113"/>
                    <a:pt x="9600" y="21356"/>
                  </a:cubicBezTo>
                  <a:cubicBezTo>
                    <a:pt x="12000" y="21600"/>
                    <a:pt x="16800" y="20301"/>
                    <a:pt x="21600" y="1900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9" name="直线"/>
            <p:cNvSpPr/>
            <p:nvPr/>
          </p:nvSpPr>
          <p:spPr>
            <a:xfrm>
              <a:off x="2668177" y="1562976"/>
              <a:ext cx="130793" cy="4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20" y="18514"/>
                    <a:pt x="12240" y="15429"/>
                    <a:pt x="15840" y="11829"/>
                  </a:cubicBezTo>
                  <a:cubicBezTo>
                    <a:pt x="19440" y="8229"/>
                    <a:pt x="2052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0" name="直线"/>
            <p:cNvSpPr/>
            <p:nvPr/>
          </p:nvSpPr>
          <p:spPr>
            <a:xfrm>
              <a:off x="3067095" y="1442227"/>
              <a:ext cx="281206" cy="2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2" extrusionOk="0">
                  <a:moveTo>
                    <a:pt x="0" y="20662"/>
                  </a:moveTo>
                  <a:cubicBezTo>
                    <a:pt x="3014" y="19119"/>
                    <a:pt x="6028" y="17576"/>
                    <a:pt x="8874" y="14491"/>
                  </a:cubicBezTo>
                  <a:cubicBezTo>
                    <a:pt x="11721" y="11405"/>
                    <a:pt x="14400" y="6776"/>
                    <a:pt x="16158" y="3691"/>
                  </a:cubicBezTo>
                  <a:cubicBezTo>
                    <a:pt x="17916" y="605"/>
                    <a:pt x="18754" y="-938"/>
                    <a:pt x="19507" y="605"/>
                  </a:cubicBezTo>
                  <a:cubicBezTo>
                    <a:pt x="20260" y="2148"/>
                    <a:pt x="20930" y="6776"/>
                    <a:pt x="21600" y="11405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1" name="直线"/>
            <p:cNvSpPr/>
            <p:nvPr/>
          </p:nvSpPr>
          <p:spPr>
            <a:xfrm>
              <a:off x="3125952" y="1563915"/>
              <a:ext cx="207518" cy="5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12" extrusionOk="0">
                  <a:moveTo>
                    <a:pt x="0" y="21212"/>
                  </a:moveTo>
                  <a:cubicBezTo>
                    <a:pt x="5175" y="16712"/>
                    <a:pt x="10350" y="12212"/>
                    <a:pt x="13500" y="8612"/>
                  </a:cubicBezTo>
                  <a:cubicBezTo>
                    <a:pt x="16650" y="5012"/>
                    <a:pt x="17775" y="2312"/>
                    <a:pt x="18900" y="962"/>
                  </a:cubicBezTo>
                  <a:cubicBezTo>
                    <a:pt x="20025" y="-388"/>
                    <a:pt x="21150" y="-388"/>
                    <a:pt x="21375" y="1412"/>
                  </a:cubicBezTo>
                  <a:cubicBezTo>
                    <a:pt x="21600" y="3212"/>
                    <a:pt x="20925" y="6812"/>
                    <a:pt x="20250" y="1041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2" name="直线"/>
            <p:cNvSpPr/>
            <p:nvPr/>
          </p:nvSpPr>
          <p:spPr>
            <a:xfrm>
              <a:off x="3191348" y="1687229"/>
              <a:ext cx="104636" cy="13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" y="1800"/>
                    <a:pt x="900" y="3600"/>
                    <a:pt x="3375" y="5400"/>
                  </a:cubicBezTo>
                  <a:cubicBezTo>
                    <a:pt x="5850" y="7200"/>
                    <a:pt x="10350" y="9000"/>
                    <a:pt x="13725" y="11700"/>
                  </a:cubicBezTo>
                  <a:cubicBezTo>
                    <a:pt x="17100" y="14400"/>
                    <a:pt x="1935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3" name="直线"/>
            <p:cNvSpPr/>
            <p:nvPr/>
          </p:nvSpPr>
          <p:spPr>
            <a:xfrm>
              <a:off x="3099793" y="1685049"/>
              <a:ext cx="202731" cy="13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extrusionOk="0">
                  <a:moveTo>
                    <a:pt x="21600" y="349"/>
                  </a:moveTo>
                  <a:cubicBezTo>
                    <a:pt x="20439" y="0"/>
                    <a:pt x="19277" y="-348"/>
                    <a:pt x="17884" y="697"/>
                  </a:cubicBezTo>
                  <a:cubicBezTo>
                    <a:pt x="16490" y="1742"/>
                    <a:pt x="14865" y="4181"/>
                    <a:pt x="12658" y="7491"/>
                  </a:cubicBezTo>
                  <a:cubicBezTo>
                    <a:pt x="10452" y="10800"/>
                    <a:pt x="7665" y="14981"/>
                    <a:pt x="5806" y="17594"/>
                  </a:cubicBezTo>
                  <a:cubicBezTo>
                    <a:pt x="3948" y="20207"/>
                    <a:pt x="3019" y="21252"/>
                    <a:pt x="2206" y="21252"/>
                  </a:cubicBezTo>
                  <a:cubicBezTo>
                    <a:pt x="1394" y="21252"/>
                    <a:pt x="697" y="20207"/>
                    <a:pt x="0" y="19162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4" name="直线"/>
            <p:cNvSpPr/>
            <p:nvPr/>
          </p:nvSpPr>
          <p:spPr>
            <a:xfrm>
              <a:off x="3067095" y="1160101"/>
              <a:ext cx="148535" cy="26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045" extrusionOk="0">
                  <a:moveTo>
                    <a:pt x="20661" y="2406"/>
                  </a:moveTo>
                  <a:cubicBezTo>
                    <a:pt x="19722" y="1709"/>
                    <a:pt x="18783" y="1013"/>
                    <a:pt x="17530" y="490"/>
                  </a:cubicBezTo>
                  <a:cubicBezTo>
                    <a:pt x="16278" y="-33"/>
                    <a:pt x="14713" y="-381"/>
                    <a:pt x="12052" y="751"/>
                  </a:cubicBezTo>
                  <a:cubicBezTo>
                    <a:pt x="9391" y="1884"/>
                    <a:pt x="5635" y="4496"/>
                    <a:pt x="3756" y="6238"/>
                  </a:cubicBezTo>
                  <a:cubicBezTo>
                    <a:pt x="1878" y="7980"/>
                    <a:pt x="1878" y="8851"/>
                    <a:pt x="2661" y="9374"/>
                  </a:cubicBezTo>
                  <a:cubicBezTo>
                    <a:pt x="3443" y="9896"/>
                    <a:pt x="5009" y="10071"/>
                    <a:pt x="7356" y="10332"/>
                  </a:cubicBezTo>
                  <a:cubicBezTo>
                    <a:pt x="9704" y="10593"/>
                    <a:pt x="12835" y="10942"/>
                    <a:pt x="15339" y="11638"/>
                  </a:cubicBezTo>
                  <a:cubicBezTo>
                    <a:pt x="17843" y="12335"/>
                    <a:pt x="19722" y="13380"/>
                    <a:pt x="20661" y="14338"/>
                  </a:cubicBezTo>
                  <a:cubicBezTo>
                    <a:pt x="21600" y="15296"/>
                    <a:pt x="21600" y="16167"/>
                    <a:pt x="20348" y="17300"/>
                  </a:cubicBezTo>
                  <a:cubicBezTo>
                    <a:pt x="19096" y="18432"/>
                    <a:pt x="16591" y="19825"/>
                    <a:pt x="14400" y="20522"/>
                  </a:cubicBezTo>
                  <a:cubicBezTo>
                    <a:pt x="12209" y="21219"/>
                    <a:pt x="10330" y="21219"/>
                    <a:pt x="7983" y="20522"/>
                  </a:cubicBezTo>
                  <a:cubicBezTo>
                    <a:pt x="5635" y="19825"/>
                    <a:pt x="2817" y="18432"/>
                    <a:pt x="0" y="17038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5" name="直线"/>
            <p:cNvSpPr/>
            <p:nvPr/>
          </p:nvSpPr>
          <p:spPr>
            <a:xfrm>
              <a:off x="3295983" y="1052883"/>
              <a:ext cx="143873" cy="9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36" y="960"/>
                    <a:pt x="3273" y="1920"/>
                    <a:pt x="4909" y="3120"/>
                  </a:cubicBezTo>
                  <a:cubicBezTo>
                    <a:pt x="6545" y="4320"/>
                    <a:pt x="8182" y="5760"/>
                    <a:pt x="8836" y="7680"/>
                  </a:cubicBezTo>
                  <a:cubicBezTo>
                    <a:pt x="9491" y="9600"/>
                    <a:pt x="9164" y="12000"/>
                    <a:pt x="8018" y="14400"/>
                  </a:cubicBezTo>
                  <a:cubicBezTo>
                    <a:pt x="6873" y="16800"/>
                    <a:pt x="4909" y="19200"/>
                    <a:pt x="4909" y="20400"/>
                  </a:cubicBezTo>
                  <a:cubicBezTo>
                    <a:pt x="4909" y="21600"/>
                    <a:pt x="6873" y="21600"/>
                    <a:pt x="9982" y="21600"/>
                  </a:cubicBezTo>
                  <a:cubicBezTo>
                    <a:pt x="13091" y="21600"/>
                    <a:pt x="1734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/>
  <Paragraphs>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Arial Unicode MS</vt:lpstr>
      <vt:lpstr>Calibri Light</vt:lpstr>
      <vt:lpstr>Office 主题​​</vt:lpstr>
      <vt:lpstr>第十十二周习题课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第十十二周习题课</dc:title>
  <dc:creator/>
  <cp:lastModifiedBy>Hope</cp:lastModifiedBy>
  <cp:revision>1</cp:revision>
  <dcterms:created xsi:type="dcterms:W3CDTF">2020-09-05T14:25:51Z</dcterms:created>
  <dcterms:modified xsi:type="dcterms:W3CDTF">2020-09-05T14:25:51Z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