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40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0A82-3B1D-458A-8F0E-1286A7110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4E7-BE7E-4A12-9ED4-1A1350B300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0A82-3B1D-458A-8F0E-1286A7110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4E7-BE7E-4A12-9ED4-1A1350B300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0A82-3B1D-458A-8F0E-1286A7110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4E7-BE7E-4A12-9ED4-1A1350B300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0A82-3B1D-458A-8F0E-1286A7110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4E7-BE7E-4A12-9ED4-1A1350B300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0A82-3B1D-458A-8F0E-1286A7110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4E7-BE7E-4A12-9ED4-1A1350B300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0A82-3B1D-458A-8F0E-1286A7110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4E7-BE7E-4A12-9ED4-1A1350B300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0A82-3B1D-458A-8F0E-1286A7110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4E7-BE7E-4A12-9ED4-1A1350B300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0A82-3B1D-458A-8F0E-1286A7110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4E7-BE7E-4A12-9ED4-1A1350B300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0A82-3B1D-458A-8F0E-1286A7110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4E7-BE7E-4A12-9ED4-1A1350B300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0A82-3B1D-458A-8F0E-1286A7110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4E7-BE7E-4A12-9ED4-1A1350B300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0A82-3B1D-458A-8F0E-1286A7110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84E7-BE7E-4A12-9ED4-1A1350B300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A0A82-3B1D-458A-8F0E-1286A7110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884E7-BE7E-4A12-9ED4-1A1350B300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第五次作业（第八章）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P7 p451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=11→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=33,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endParaRPr lang="en-US" altLang="zh-CN" sz="1800" b="0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sz="1800" dirty="0" smtClean="0">
                    <a:ea typeface="Cambria Math" panose="02040503050406030204" pitchFamily="18" charset="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=9，</m:t>
                    </m:r>
                  </m:oMath>
                </a14:m>
                <a:r>
                  <a:rPr lang="zh-CN" altLang="en-US" sz="1800" b="0" dirty="0" smtClean="0">
                    <a:ea typeface="Cambria Math" panose="020405030504060302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zh-CN" sz="1800" b="0" dirty="0" smtClean="0">
                    <a:ea typeface="Cambria Math" panose="02040503050406030204" pitchFamily="18" charset="0"/>
                  </a:rPr>
                  <a:t>;</a:t>
                </a:r>
              </a:p>
              <a:p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464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5230" y="2618508"/>
          <a:ext cx="768012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30"/>
                <a:gridCol w="1920030"/>
                <a:gridCol w="1920030"/>
                <a:gridCol w="1920030"/>
              </a:tblGrid>
              <a:tr h="6400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明文字母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m:</a:t>
                      </a:r>
                      <a:r>
                        <a:rPr lang="zh-CN" altLang="en-US" dirty="0" smtClean="0"/>
                        <a:t>数字表示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200635" t="-7619" r="-101587" b="-18761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2"/>
                      <a:stretch>
                        <a:fillRect l="-300635" t="-7619" r="-1587" b="-187619"/>
                      </a:stretch>
                    </a:blip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262144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38443359375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40353607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8549" y="4809506"/>
          <a:ext cx="7680120" cy="174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30"/>
                <a:gridCol w="1920030"/>
                <a:gridCol w="1920030"/>
                <a:gridCol w="1920030"/>
              </a:tblGrid>
              <a:tr h="6504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3"/>
                      <a:stretch>
                        <a:fillRect l="-100000" t="-7477" r="-200633" b="-18411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3"/>
                      <a:stretch>
                        <a:fillRect l="-200635" t="-7477" r="-101270" b="-18411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明文字母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38146972265625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19683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322687697779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P7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d= 4=00100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o=15=01111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g=7=00111</a:t>
                </a:r>
              </a:p>
              <a:p>
                <a:r>
                  <a:rPr lang="en-US" altLang="zh-CN" dirty="0" smtClean="0"/>
                  <a:t>dog=001000111100111=4538</a:t>
                </a:r>
              </a:p>
              <a:p>
                <a:r>
                  <a:rPr lang="zh-CN" altLang="en-US" dirty="0" smtClean="0"/>
                  <a:t>取</a:t>
                </a:r>
                <a:r>
                  <a:rPr lang="en-US" altLang="zh-CN" dirty="0" smtClean="0"/>
                  <a:t>p=43,q=107,</a:t>
                </a:r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>n=4601,z=4452</a:t>
                </a:r>
              </a:p>
              <a:p>
                <a:r>
                  <a:rPr lang="zh-CN" altLang="en-US" dirty="0" smtClean="0"/>
                  <a:t>取</a:t>
                </a:r>
                <a:r>
                  <a:rPr lang="en-US" altLang="zh-CN" dirty="0" smtClean="0"/>
                  <a:t>e=61,d=73,</a:t>
                </a:r>
                <a:r>
                  <a:rPr lang="zh-CN" altLang="en-US" dirty="0" smtClean="0"/>
                  <a:t>则：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4538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4601</m:t>
                    </m:r>
                  </m:oMath>
                </a14:m>
                <a:r>
                  <a:rPr lang="en-US" altLang="zh-CN" b="0" dirty="0" smtClean="0"/>
                  <a:t>=402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391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P9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8650" y="1843438"/>
          <a:ext cx="78867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953"/>
                <a:gridCol w="4419847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私钥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"/>
                      <a:stretch>
                        <a:fillRect l="-19008" t="-108197" r="-60055" b="-29344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"/>
                      <a:stretch>
                        <a:fillRect l="-200464" t="-108197" r="-1160" b="-293443"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"/>
                      <a:stretch>
                        <a:fillRect l="-19008" t="-208197" r="-60055" b="-19344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"/>
                      <a:stretch>
                        <a:fillRect l="-200464" t="-208197" r="-1160" b="-193443"/>
                      </a:stretch>
                    </a:blip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共享密钥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"/>
                      <a:stretch>
                        <a:fillRect l="-19008" t="-179048" r="-60055" b="-1238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"/>
                      <a:stretch>
                        <a:fillRect l="-200464" t="-179048" r="-1160" b="-12381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8650" y="4340431"/>
                <a:ext cx="7886700" cy="1314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342900" indent="-342900">
                  <a:buAutoNum type="alphaLcParenR"/>
                </a:pPr>
                <a:endParaRPr lang="zh-CN" altLang="en-US" dirty="0"/>
              </a:p>
              <a:p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40431"/>
                <a:ext cx="7886700" cy="1314975"/>
              </a:xfrm>
              <a:prstGeom prst="rect">
                <a:avLst/>
              </a:prstGeom>
              <a:blipFill rotWithShape="0">
                <a:blip r:embed="rId2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P9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0" y="2247198"/>
          <a:ext cx="9144000" cy="210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40"/>
                <a:gridCol w="4301104"/>
                <a:gridCol w="3871356"/>
              </a:tblGrid>
              <a:tr h="3859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Bob</a:t>
                      </a:r>
                      <a:endParaRPr lang="zh-CN" altLang="en-US" dirty="0"/>
                    </a:p>
                  </a:txBody>
                  <a:tcPr/>
                </a:tc>
              </a:tr>
              <a:tr h="3859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私钥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"/>
                      <a:stretch>
                        <a:fillRect l="-22805" t="-106250" r="-90652" b="-35625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"/>
                      <a:stretch>
                        <a:fillRect l="-136535" t="-106250" r="-787" b="-356250"/>
                      </a:stretch>
                    </a:blipFill>
                  </a:tcPr>
                </a:tc>
              </a:tr>
              <a:tr h="6670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"/>
                      <a:stretch>
                        <a:fillRect l="-22805" t="-120000" r="-90652" b="-10727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"/>
                      <a:stretch>
                        <a:fillRect l="-136535" t="-120000" r="-787" b="-107273"/>
                      </a:stretch>
                    </a:blipFill>
                  </a:tcPr>
                </a:tc>
              </a:tr>
              <a:tr h="6661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共享密钥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"/>
                      <a:stretch>
                        <a:fillRect l="-22805" t="-222018" r="-90652" b="-825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1"/>
                      <a:stretch>
                        <a:fillRect l="-136535" t="-222018" r="-787" b="-8257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P9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23517"/>
            <a:ext cx="7886700" cy="249053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15510"/>
            <a:ext cx="7886700" cy="2214020"/>
          </a:xfrm>
        </p:spPr>
      </p:pic>
      <p:sp>
        <p:nvSpPr>
          <p:cNvPr id="3" name="文本框 2"/>
          <p:cNvSpPr txBox="1"/>
          <p:nvPr/>
        </p:nvSpPr>
        <p:spPr>
          <a:xfrm>
            <a:off x="808990" y="4852035"/>
            <a:ext cx="279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</a:t>
            </a:r>
            <a:r>
              <a:rPr lang="en-US" altLang="zh-CN"/>
              <a:t>S2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</Words>
  <Application>WPS 演示</Application>
  <PresentationFormat>全屏显示(4:3)</PresentationFormat>
  <Paragraphs>98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第五次作业（第八章）</vt:lpstr>
      <vt:lpstr>P7</vt:lpstr>
      <vt:lpstr>P7</vt:lpstr>
      <vt:lpstr>P9</vt:lpstr>
      <vt:lpstr>P9</vt:lpstr>
      <vt:lpstr>P9</vt:lpstr>
      <vt:lpstr>P12</vt:lpstr>
    </vt:vector>
  </TitlesOfParts>
  <Company>微软公司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第五次作业（第八章）</dc:title>
  <dc:creator>微软用户</dc:creator>
  <cp:lastModifiedBy>StarfishCu</cp:lastModifiedBy>
  <cp:revision>13</cp:revision>
  <dcterms:created xsi:type="dcterms:W3CDTF">2019-12-12T11:31:00Z</dcterms:created>
  <dcterms:modified xsi:type="dcterms:W3CDTF">2020-12-21T08:47:34Z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