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ad242e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ad242e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ad242ef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4ad242ef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ad242ef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ad242ef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ad242e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ad242e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53375" y="1213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Project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evaluation</a:t>
            </a:r>
            <a:endParaRPr sz="60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3450" y="2288025"/>
            <a:ext cx="7299320" cy="26916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972425" y="1504000"/>
            <a:ext cx="5063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----- HandWriting Recognition group 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475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Evaluation metrics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36711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Preprocessing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Detection of noise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Inputs symbols dimensions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Shapes, Test data 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Hough transformation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43825" y="1919075"/>
            <a:ext cx="36711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Symbol Recognition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HSV color space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Dimensions of symbols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Detected digits and symbols seem satisfiable as seen.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30" y="3758836"/>
            <a:ext cx="4253376" cy="1077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25" y="3758828"/>
            <a:ext cx="4253376" cy="107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475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Digit Recognition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68575" y="2033875"/>
            <a:ext cx="36711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Digit Recognition procedures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Get data from Minst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Build the CNN model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Test </a:t>
            </a:r>
            <a:r>
              <a:rPr lang="it">
                <a:solidFill>
                  <a:srgbClr val="000000"/>
                </a:solidFill>
              </a:rPr>
              <a:t>the model based on test  data of Minst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Test the model based on our own data (the photos we made)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71900" y="4006850"/>
            <a:ext cx="4028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So there will be two Confusion Matrices we can get. But we will pay more attention to the one we get based on our own pictures.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325" y="1836775"/>
            <a:ext cx="3122850" cy="3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475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Project Evaluation Plan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357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Testing the Algorithm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Heuristic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Stability of interpretation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Precision of cut line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Level of Robustness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Detected Information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Accuracy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Work pieces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038075" y="1919075"/>
            <a:ext cx="357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The overall project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The time management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Well defined goal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The good model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Well written report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Good Assigning individual  works in team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it">
                <a:solidFill>
                  <a:srgbClr val="000000"/>
                </a:solidFill>
              </a:rPr>
              <a:t>Good cooperation and communication in team group.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875" y="2857425"/>
            <a:ext cx="22392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the good model should be with high TFR and low TNR. </a:t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2735650" y="2589975"/>
            <a:ext cx="30300" cy="25419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flipH="1">
            <a:off x="5949425" y="2560275"/>
            <a:ext cx="20700" cy="25830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875" y="167200"/>
            <a:ext cx="21363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Good</a:t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477260" y="167200"/>
            <a:ext cx="1717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B</a:t>
            </a:r>
            <a:r>
              <a:rPr lang="it"/>
              <a:t>a</a:t>
            </a:r>
            <a:r>
              <a:rPr lang="it"/>
              <a:t>d</a:t>
            </a:r>
            <a:endParaRPr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6727200" y="167200"/>
            <a:ext cx="1851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Ugly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14800" y="1733625"/>
            <a:ext cx="866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may make the judgement of good, bad and ugly based on the TFR and TNR from metric.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216550" y="2857425"/>
            <a:ext cx="22392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the bad model has median TFR and TNR. Or one of them </a:t>
            </a:r>
            <a:r>
              <a:rPr lang="it"/>
              <a:t>are high but another is normal. </a:t>
            </a:r>
            <a:r>
              <a:rPr lang="it"/>
              <a:t> 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463800" y="2800025"/>
            <a:ext cx="22392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the ugly model has low TFR or high TNR.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