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tw9fAQbBBvh+a/lb3kgr+AuP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DD5BB-237F-4066-86F2-3CA5903130EE}">
  <a:tblStyle styleId="{7BADD5BB-237F-4066-86F2-3CA5903130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Welcome.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We are group 1. Our project is about  “Handwriting recognition system for symbols”.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The system will help the carpenters to translate their drawings on their work piece  into a digital instruction set.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The interactions with these digital workflows will help the carpenters more efficiently.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In the next slide we will show the carpenter workpiece, a wooden piece with their drawings.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The main goal is to develop a system that can translate the carpenters drawings into a digital instruction 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Using the neural networks and computer vision algorithm, we will </a:t>
            </a:r>
            <a:r>
              <a:rPr lang="da">
                <a:solidFill>
                  <a:schemeClr val="dk1"/>
                </a:solidFill>
              </a:rPr>
              <a:t>extract and classify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"/>
              <a:t>the symbols for cut lines and symbol for pieces which would be discarded.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7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9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2843200" y="1444250"/>
            <a:ext cx="3633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a"/>
              <a:t>Handwriting recognition system for symbols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da"/>
              <a:t>Group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a"/>
              <a:t>Task and Time Plan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{7BADD5BB-237F-4066-86F2-3CA5903130EE}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a" sz="1400" u="none" cap="none" strike="noStrike"/>
                        <a:t>Week 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a" sz="1400" u="none" cap="none" strike="noStrike"/>
                        <a:t>Week 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da" sz="1400" u="none" cap="none" strike="noStrike"/>
                        <a:t>Week 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Define project plan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Implement the different CNN models and use different approaches fx. Transfer Learning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Final evaluation of models on validation set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Create dataset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Optimize model performance by altering parameters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Write report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Augment data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Train models on data-set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Final presentation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a" sz="1400" u="none" cap="none" strike="noStrike"/>
                        <a:t>Research CNN models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a"/>
              <a:t>Project Goal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 main project goal is to implement a system which can translate the carpenters drawings into a digital instruction set.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 system will be developed as the following sub goals: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Explore the applications of neural networks and computer vision algorithm to detect engineering symbols on Timber(a carpenter's work piece) as shown in figure..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Identify the symbols and the information it contains.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Read cut-line dimensions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Identify the piece which needs to be cut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125" y="3644950"/>
            <a:ext cx="2514175" cy="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a"/>
              <a:t>Evaluation/Test Plan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/>
              <a:t>Annotate the full data-set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/>
              <a:t>Standard Machine Learning approach of dividing the data-set into a training and test set (train-test-split).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/>
              <a:t>The training set is then used to train the best possible model and the test set is used to test the prediction accuracy of the model.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a"/>
              <a:t>An example is keeping 30% of the data for testing and using 70% to train the model.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a"/>
              <a:t>Risk Analysis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In general a CNN-models performance improves with a larger data-set. So when we only create a small sample, then it might not include all the deviations.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 data-set is build on the handwriting from 3-4 people and may not be representative for the carpenter industry.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By using data augmentation and other approaches, we hope to minimize these risks and don’t let them affect the performance of the models.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