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3d7491f9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3d7491f9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3d7491f9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3d7491f9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3d7491f9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3d7491f9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ad4c5b16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ad4c5b1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0"/>
            <a:ext cx="8520600" cy="18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Handwriting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Recognition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8575" y="1870050"/>
            <a:ext cx="65037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/>
              <a:t>Steps: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it" sz="2600"/>
              <a:t>HSV image</a:t>
            </a:r>
            <a:endParaRPr sz="26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625" y="252977"/>
            <a:ext cx="5131549" cy="12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451" y="3081750"/>
            <a:ext cx="7129110" cy="1805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716575" y="1870050"/>
            <a:ext cx="5280600" cy="7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50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img=cv2.imread(</a:t>
            </a:r>
            <a:r>
              <a:rPr lang="it" sz="1450">
                <a:solidFill>
                  <a:srgbClr val="A31515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'carpenter.jpg'</a:t>
            </a:r>
            <a:r>
              <a:rPr lang="it" sz="1450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hsv = cv2.cvtColor(img, cv2.COLOR_BGR2HSV)</a:t>
            </a:r>
            <a:endParaRPr sz="13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7450" y="3081750"/>
            <a:ext cx="7129063" cy="18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0" y="0"/>
            <a:ext cx="65037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/>
              <a:t>1.a </a:t>
            </a:r>
            <a:r>
              <a:rPr lang="it" sz="2600"/>
              <a:t>Median blur</a:t>
            </a:r>
            <a:endParaRPr sz="2600"/>
          </a:p>
        </p:txBody>
      </p:sp>
      <p:sp>
        <p:nvSpPr>
          <p:cNvPr id="65" name="Google Shape;65;p14"/>
          <p:cNvSpPr txBox="1"/>
          <p:nvPr/>
        </p:nvSpPr>
        <p:spPr>
          <a:xfrm>
            <a:off x="4894200" y="0"/>
            <a:ext cx="4249800" cy="244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define range of blue color in HSV</a:t>
            </a:r>
            <a:endParaRPr sz="10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lower_green = np.array([</a:t>
            </a:r>
            <a:r>
              <a:rPr lang="it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55</a:t>
            </a:r>
            <a:r>
              <a:rPr lang="it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it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t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upper_green = np.array([</a:t>
            </a:r>
            <a:r>
              <a:rPr lang="it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it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it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it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0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Threshold the HSV image to get only blue colors</a:t>
            </a:r>
            <a:endParaRPr sz="10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mask = cv2.inRange(hsv, lower_green, upper_green)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0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Bitwise-AND mask and original image</a:t>
            </a:r>
            <a:endParaRPr sz="10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 = cv2.bitwise_and(img,img, mask= mask)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0" y="2349900"/>
            <a:ext cx="42771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/>
              <a:t>2. Edge detection with Canny</a:t>
            </a:r>
            <a:endParaRPr sz="2600"/>
          </a:p>
        </p:txBody>
      </p:sp>
      <p:sp>
        <p:nvSpPr>
          <p:cNvPr id="67" name="Google Shape;67;p14"/>
          <p:cNvSpPr txBox="1"/>
          <p:nvPr/>
        </p:nvSpPr>
        <p:spPr>
          <a:xfrm>
            <a:off x="4894200" y="2932950"/>
            <a:ext cx="4249800" cy="146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median_blur = cv2.medianBlur(res,</a:t>
            </a:r>
            <a:r>
              <a:rPr lang="it" sz="13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it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edges = cv2.Canny(median_blur,</a:t>
            </a:r>
            <a:r>
              <a:rPr lang="it" sz="13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it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3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170</a:t>
            </a:r>
            <a:r>
              <a:rPr lang="it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15875"/>
            <a:ext cx="4745727" cy="14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8350"/>
            <a:ext cx="4745727" cy="12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0" y="0"/>
            <a:ext cx="3648600" cy="13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/>
              <a:t>3. Hough transform for direction detection</a:t>
            </a:r>
            <a:endParaRPr sz="2600"/>
          </a:p>
        </p:txBody>
      </p:sp>
      <p:sp>
        <p:nvSpPr>
          <p:cNvPr id="75" name="Google Shape;75;p15"/>
          <p:cNvSpPr txBox="1"/>
          <p:nvPr/>
        </p:nvSpPr>
        <p:spPr>
          <a:xfrm>
            <a:off x="3522275" y="76200"/>
            <a:ext cx="54123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Detect points that form a line</a:t>
            </a:r>
            <a:endParaRPr sz="12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lines = cv2.HoughLinesP(edges, </a:t>
            </a:r>
            <a:r>
              <a:rPr lang="it" sz="12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t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np.pi/</a:t>
            </a:r>
            <a:r>
              <a:rPr lang="it" sz="12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270</a:t>
            </a:r>
            <a:r>
              <a:rPr lang="it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it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minLineLength=</a:t>
            </a:r>
            <a:r>
              <a:rPr lang="it" sz="12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it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maxLineGap=</a:t>
            </a:r>
            <a:r>
              <a:rPr lang="it" sz="12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250</a:t>
            </a:r>
            <a:r>
              <a:rPr lang="it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Draw lines on the image</a:t>
            </a:r>
            <a:endParaRPr sz="12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line </a:t>
            </a:r>
            <a:r>
              <a:rPr lang="it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it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lines: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x1, y1, x2, y2 = line[</a:t>
            </a:r>
            <a:r>
              <a:rPr lang="it" sz="12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t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cv2.line(img, (x1, y1), (x2, y2), (</a:t>
            </a:r>
            <a:r>
              <a:rPr lang="it" sz="12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it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t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2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t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it" sz="12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it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Show result</a:t>
            </a:r>
            <a:endParaRPr sz="12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cv2_imshow(img)</a:t>
            </a:r>
            <a:endParaRPr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75" y="2793175"/>
            <a:ext cx="8839199" cy="2238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311700" y="528825"/>
            <a:ext cx="8520600" cy="9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700"/>
              <a:t>Preprocessing</a:t>
            </a:r>
            <a:endParaRPr sz="3700"/>
          </a:p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5752150" y="1526825"/>
            <a:ext cx="2963400" cy="30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75" y="1643025"/>
            <a:ext cx="5131751" cy="12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2226113" y="1329175"/>
            <a:ext cx="16378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ctrTitle"/>
          </p:nvPr>
        </p:nvSpPr>
        <p:spPr>
          <a:xfrm>
            <a:off x="723450" y="316975"/>
            <a:ext cx="7594500" cy="9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300"/>
              <a:t>Project plan</a:t>
            </a:r>
            <a:endParaRPr sz="2800"/>
          </a:p>
        </p:txBody>
      </p:sp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194825" y="1526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450" y="1337000"/>
            <a:ext cx="7697101" cy="3717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