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70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2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8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8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3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6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43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3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33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8053-B595-9D49-B267-DAE26AB4E569}" type="datetimeFigureOut">
              <a:rPr kumimoji="1" lang="zh-CN" altLang="en-US" smtClean="0"/>
              <a:t>2017/5/31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822D-4593-9340-851B-16451DE955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操作系统实习个人总结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郑子威 </a:t>
            </a:r>
            <a:r>
              <a:rPr kumimoji="1" lang="en-US" altLang="zh-CN" dirty="0" smtClean="0"/>
              <a:t>1300012711</a:t>
            </a:r>
            <a:r>
              <a:rPr kumimoji="1" lang="zh-CN" altLang="en-US" dirty="0" smtClean="0"/>
              <a:t> 信息科学技术学院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学期概述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HW1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初探</a:t>
            </a:r>
          </a:p>
          <a:p>
            <a:r>
              <a:rPr kumimoji="1" lang="en-US" altLang="zh-CN" dirty="0" smtClean="0"/>
              <a:t>HW2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 smtClean="0"/>
          </a:p>
          <a:p>
            <a:r>
              <a:rPr kumimoji="1" lang="en-US" altLang="zh-CN" dirty="0" smtClean="0"/>
              <a:t>HW3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endParaRPr kumimoji="1" lang="zh-CN" altLang="en-US" dirty="0" smtClean="0"/>
          </a:p>
          <a:p>
            <a:r>
              <a:rPr kumimoji="1" lang="en-US" altLang="zh-CN" dirty="0" smtClean="0"/>
              <a:t>HW4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 smtClean="0"/>
          </a:p>
          <a:p>
            <a:r>
              <a:rPr kumimoji="1" lang="en-US" altLang="zh-CN" dirty="0" smtClean="0"/>
              <a:t>HW5</a:t>
            </a:r>
            <a:r>
              <a:rPr kumimoji="1" lang="zh-CN" altLang="en-US" dirty="0" smtClean="0"/>
              <a:t> 集群网络</a:t>
            </a:r>
          </a:p>
          <a:p>
            <a:r>
              <a:rPr kumimoji="1" lang="en-US" altLang="zh-CN" dirty="0" smtClean="0"/>
              <a:t>HW6</a:t>
            </a:r>
            <a:r>
              <a:rPr kumimoji="1" lang="zh-CN" altLang="en-US" dirty="0" smtClean="0"/>
              <a:t> 容错机制</a:t>
            </a:r>
          </a:p>
          <a:p>
            <a:r>
              <a:rPr kumimoji="1" lang="zh-CN" altLang="en-US" dirty="0" smtClean="0"/>
              <a:t>个人总结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4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HW1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初探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调查容器与虚拟机技术的优缺点</a:t>
            </a:r>
          </a:p>
          <a:p>
            <a:r>
              <a:rPr kumimoji="1" lang="zh-CN" altLang="en-US" dirty="0" smtClean="0"/>
              <a:t>通过运行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，了解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的整个运行流程</a:t>
            </a: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2212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dirty="0" smtClean="0"/>
              <a:t>stand </a:t>
            </a:r>
            <a:r>
              <a:rPr lang="pt-BR" altLang="zh-CN" dirty="0" err="1" smtClean="0"/>
              <a:t>alone</a:t>
            </a:r>
            <a:r>
              <a:rPr lang="pt-BR" altLang="zh-CN" dirty="0" smtClean="0"/>
              <a:t> </a:t>
            </a:r>
            <a:endParaRPr lang="zh-CN" altLang="en-US" dirty="0" smtClean="0"/>
          </a:p>
          <a:p>
            <a:r>
              <a:rPr lang="zh-CN" altLang="pt-BR" dirty="0" smtClean="0"/>
              <a:t>需要自己启动</a:t>
            </a:r>
            <a:r>
              <a:rPr lang="pt-BR" altLang="zh-CN" dirty="0" err="1" smtClean="0"/>
              <a:t>spark</a:t>
            </a:r>
            <a:r>
              <a:rPr lang="pt-BR" altLang="zh-CN" dirty="0" smtClean="0"/>
              <a:t> </a:t>
            </a:r>
            <a:r>
              <a:rPr lang="pt-BR" altLang="zh-CN" dirty="0" err="1" smtClean="0"/>
              <a:t>master</a:t>
            </a:r>
            <a:endParaRPr lang="zh-CN" altLang="en-US" dirty="0" smtClean="0"/>
          </a:p>
          <a:p>
            <a:r>
              <a:rPr lang="zh-CN" altLang="pt-BR" dirty="0" smtClean="0"/>
              <a:t>需要自己启动</a:t>
            </a:r>
            <a:r>
              <a:rPr lang="pt-BR" altLang="zh-CN" dirty="0" err="1" smtClean="0"/>
              <a:t>spark</a:t>
            </a:r>
            <a:r>
              <a:rPr lang="pt-BR" altLang="zh-CN" dirty="0" smtClean="0"/>
              <a:t> </a:t>
            </a:r>
            <a:r>
              <a:rPr lang="pt-BR" altLang="zh-CN" dirty="0" err="1" smtClean="0"/>
              <a:t>slaver</a:t>
            </a:r>
            <a:endParaRPr lang="zh-CN" altLang="en-US" dirty="0" smtClean="0"/>
          </a:p>
          <a:p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200" y="3221288"/>
            <a:ext cx="5181600" cy="29556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pt-BR" dirty="0" smtClean="0"/>
              <a:t>运行在</a:t>
            </a:r>
            <a:r>
              <a:rPr lang="pt-BR" altLang="zh-CN" dirty="0" smtClean="0"/>
              <a:t>mesos </a:t>
            </a:r>
            <a:r>
              <a:rPr lang="zh-CN" altLang="en-US" dirty="0" smtClean="0"/>
              <a:t>：</a:t>
            </a:r>
          </a:p>
          <a:p>
            <a:r>
              <a:rPr lang="zh-CN" altLang="pt-BR" dirty="0" smtClean="0"/>
              <a:t>启动</a:t>
            </a:r>
            <a:r>
              <a:rPr lang="pt-BR" altLang="zh-CN" dirty="0" smtClean="0"/>
              <a:t>mesos </a:t>
            </a:r>
            <a:r>
              <a:rPr lang="pt-BR" altLang="zh-CN" dirty="0" err="1" smtClean="0"/>
              <a:t>master</a:t>
            </a:r>
            <a:r>
              <a:rPr lang="pt-BR" altLang="zh-CN" dirty="0" smtClean="0"/>
              <a:t> </a:t>
            </a:r>
            <a:endParaRPr lang="zh-CN" altLang="en-US" dirty="0" smtClean="0"/>
          </a:p>
          <a:p>
            <a:r>
              <a:rPr lang="zh-CN" altLang="pt-BR" dirty="0" smtClean="0"/>
              <a:t>启动</a:t>
            </a:r>
            <a:r>
              <a:rPr lang="pt-BR" altLang="zh-CN" dirty="0" smtClean="0"/>
              <a:t>mesos </a:t>
            </a:r>
            <a:r>
              <a:rPr lang="pt-BR" altLang="zh-CN" dirty="0" err="1" smtClean="0"/>
              <a:t>slaver</a:t>
            </a:r>
            <a:r>
              <a:rPr lang="pt-BR" altLang="zh-CN" dirty="0" smtClean="0"/>
              <a:t> </a:t>
            </a:r>
            <a:endParaRPr lang="zh-CN" altLang="en-US" dirty="0" smtClean="0"/>
          </a:p>
          <a:p>
            <a:r>
              <a:rPr lang="zh-CN" altLang="pt-BR" dirty="0" smtClean="0"/>
              <a:t>启动</a:t>
            </a:r>
            <a:r>
              <a:rPr lang="pt-BR" altLang="zh-CN" dirty="0" err="1" smtClean="0"/>
              <a:t>spark</a:t>
            </a:r>
            <a:r>
              <a:rPr lang="zh-CN" altLang="pt-BR" dirty="0" smtClean="0"/>
              <a:t>的 </a:t>
            </a:r>
            <a:r>
              <a:rPr lang="pt-BR" altLang="zh-CN" dirty="0" smtClean="0"/>
              <a:t>./</a:t>
            </a:r>
            <a:r>
              <a:rPr lang="pt-BR" altLang="zh-CN" dirty="0" err="1" smtClean="0"/>
              <a:t>sbin</a:t>
            </a:r>
            <a:r>
              <a:rPr lang="pt-BR" altLang="zh-CN" dirty="0" smtClean="0"/>
              <a:t>/start-mesos-</a:t>
            </a:r>
            <a:r>
              <a:rPr lang="pt-BR" altLang="zh-CN" dirty="0" err="1" smtClean="0"/>
              <a:t>dispatcher.sh</a:t>
            </a:r>
            <a:r>
              <a:rPr lang="pt-BR" altLang="zh-CN" dirty="0" smtClean="0"/>
              <a:t> -m mesos://127.0.0.1:5050 </a:t>
            </a:r>
            <a:r>
              <a:rPr lang="zh-CN" altLang="pt-BR" dirty="0" smtClean="0"/>
              <a:t>配置</a:t>
            </a:r>
            <a:r>
              <a:rPr lang="pt-BR" altLang="zh-CN" dirty="0" err="1" smtClean="0"/>
              <a:t>spark</a:t>
            </a:r>
            <a:r>
              <a:rPr lang="zh-CN" altLang="pt-BR" dirty="0" smtClean="0"/>
              <a:t>的可执行程序的路径</a:t>
            </a:r>
            <a:r>
              <a:rPr lang="pt-BR" altLang="zh-CN" dirty="0" smtClean="0"/>
              <a:t>(</a:t>
            </a:r>
            <a:r>
              <a:rPr lang="zh-CN" altLang="pt-BR" dirty="0" smtClean="0"/>
              <a:t>也就是</a:t>
            </a:r>
            <a:r>
              <a:rPr lang="pt-BR" altLang="zh-CN" dirty="0" smtClean="0"/>
              <a:t>mesos</a:t>
            </a:r>
            <a:r>
              <a:rPr lang="zh-CN" altLang="pt-BR" dirty="0" smtClean="0"/>
              <a:t>里面所谓</a:t>
            </a:r>
            <a:r>
              <a:rPr lang="pt-BR" altLang="zh-CN" dirty="0" smtClean="0"/>
              <a:t>EXECUTOR)</a:t>
            </a:r>
            <a:r>
              <a:rPr lang="zh-CN" altLang="pt-BR" dirty="0" smtClean="0"/>
              <a:t>，提供给</a:t>
            </a:r>
            <a:r>
              <a:rPr lang="pt-BR" altLang="zh-CN" dirty="0" smtClean="0"/>
              <a:t>mesos</a:t>
            </a:r>
            <a:r>
              <a:rPr lang="zh-CN" altLang="pt-BR" dirty="0" smtClean="0"/>
              <a:t>下载运行。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8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pt-BR" dirty="0" smtClean="0"/>
              <a:t>在</a:t>
            </a:r>
            <a:r>
              <a:rPr lang="pt-BR" altLang="zh-CN" dirty="0" smtClean="0"/>
              <a:t>mesos</a:t>
            </a:r>
            <a:r>
              <a:rPr lang="zh-CN" altLang="pt-BR" dirty="0" smtClean="0"/>
              <a:t>上面的运行流程： </a:t>
            </a:r>
            <a:endParaRPr lang="zh-CN" altLang="en-US" dirty="0" smtClean="0"/>
          </a:p>
          <a:p>
            <a:r>
              <a:rPr lang="pt-BR" altLang="zh-CN" dirty="0" smtClean="0"/>
              <a:t>1</a:t>
            </a:r>
            <a:r>
              <a:rPr lang="zh-CN" altLang="pt-BR" dirty="0" smtClean="0"/>
              <a:t>）通过</a:t>
            </a:r>
            <a:r>
              <a:rPr lang="pt-BR" altLang="zh-CN" dirty="0" err="1" smtClean="0"/>
              <a:t>spark-submit</a:t>
            </a:r>
            <a:r>
              <a:rPr lang="zh-CN" altLang="pt-BR" dirty="0" smtClean="0"/>
              <a:t>提交任务到</a:t>
            </a:r>
            <a:r>
              <a:rPr lang="pt-BR" altLang="zh-CN" dirty="0" err="1" smtClean="0"/>
              <a:t>spark</a:t>
            </a:r>
            <a:r>
              <a:rPr lang="pt-BR" altLang="zh-CN" dirty="0" smtClean="0"/>
              <a:t>-mesos-</a:t>
            </a:r>
            <a:r>
              <a:rPr lang="pt-BR" altLang="zh-CN" dirty="0" err="1" smtClean="0"/>
              <a:t>dispatcher</a:t>
            </a:r>
            <a:r>
              <a:rPr lang="pt-BR" altLang="zh-CN" dirty="0" smtClean="0"/>
              <a:t> </a:t>
            </a:r>
            <a:endParaRPr lang="zh-CN" altLang="en-US" dirty="0" smtClean="0"/>
          </a:p>
          <a:p>
            <a:r>
              <a:rPr lang="pt-BR" altLang="zh-CN" dirty="0" smtClean="0"/>
              <a:t>2</a:t>
            </a:r>
            <a:r>
              <a:rPr lang="zh-CN" altLang="pt-BR" dirty="0" smtClean="0"/>
              <a:t>）</a:t>
            </a:r>
            <a:r>
              <a:rPr lang="pt-BR" altLang="zh-CN" dirty="0" err="1" smtClean="0"/>
              <a:t>spark</a:t>
            </a:r>
            <a:r>
              <a:rPr lang="pt-BR" altLang="zh-CN" dirty="0" smtClean="0"/>
              <a:t>-mesos-</a:t>
            </a:r>
            <a:r>
              <a:rPr lang="pt-BR" altLang="zh-CN" dirty="0" err="1" smtClean="0"/>
              <a:t>dispatcher</a:t>
            </a:r>
            <a:r>
              <a:rPr lang="pt-BR" altLang="zh-CN" dirty="0" smtClean="0"/>
              <a:t> </a:t>
            </a:r>
            <a:r>
              <a:rPr lang="zh-CN" altLang="pt-BR" dirty="0" smtClean="0"/>
              <a:t>把通过</a:t>
            </a:r>
            <a:r>
              <a:rPr lang="pt-BR" altLang="zh-CN" dirty="0" smtClean="0"/>
              <a:t>driver </a:t>
            </a:r>
            <a:r>
              <a:rPr lang="zh-CN" altLang="pt-BR" dirty="0" smtClean="0"/>
              <a:t>提交到</a:t>
            </a:r>
            <a:r>
              <a:rPr lang="pt-BR" altLang="zh-CN" dirty="0" smtClean="0"/>
              <a:t>mesos </a:t>
            </a:r>
            <a:r>
              <a:rPr lang="pt-BR" altLang="zh-CN" dirty="0" err="1" smtClean="0"/>
              <a:t>master</a:t>
            </a:r>
            <a:r>
              <a:rPr lang="zh-CN" altLang="pt-BR" dirty="0" smtClean="0"/>
              <a:t>，并收到任务</a:t>
            </a:r>
            <a:r>
              <a:rPr lang="pt-BR" altLang="zh-CN" dirty="0" smtClean="0"/>
              <a:t>ID </a:t>
            </a:r>
            <a:endParaRPr lang="zh-CN" altLang="en-US" dirty="0" smtClean="0"/>
          </a:p>
          <a:p>
            <a:r>
              <a:rPr lang="pt-BR" altLang="zh-CN" dirty="0" smtClean="0"/>
              <a:t>3</a:t>
            </a:r>
            <a:r>
              <a:rPr lang="zh-CN" altLang="pt-BR" dirty="0" smtClean="0"/>
              <a:t>）</a:t>
            </a:r>
            <a:r>
              <a:rPr lang="pt-BR" altLang="zh-CN" dirty="0" smtClean="0"/>
              <a:t>mesos </a:t>
            </a:r>
            <a:r>
              <a:rPr lang="pt-BR" altLang="zh-CN" dirty="0" err="1" smtClean="0"/>
              <a:t>master</a:t>
            </a:r>
            <a:r>
              <a:rPr lang="pt-BR" altLang="zh-CN" dirty="0" smtClean="0"/>
              <a:t> </a:t>
            </a:r>
            <a:r>
              <a:rPr lang="zh-CN" altLang="pt-BR" dirty="0" smtClean="0"/>
              <a:t>分配到</a:t>
            </a:r>
            <a:r>
              <a:rPr lang="pt-BR" altLang="zh-CN" dirty="0" err="1" smtClean="0"/>
              <a:t>slaver</a:t>
            </a:r>
            <a:r>
              <a:rPr lang="pt-BR" altLang="zh-CN" dirty="0" smtClean="0"/>
              <a:t> </a:t>
            </a:r>
            <a:r>
              <a:rPr lang="zh-CN" altLang="pt-BR" dirty="0" smtClean="0"/>
              <a:t>让它执行任务 </a:t>
            </a:r>
            <a:endParaRPr lang="zh-CN" altLang="en-US" dirty="0" smtClean="0"/>
          </a:p>
          <a:p>
            <a:r>
              <a:rPr lang="pt-BR" altLang="zh-CN" dirty="0" smtClean="0"/>
              <a:t>4) </a:t>
            </a:r>
            <a:r>
              <a:rPr lang="pt-BR" altLang="zh-CN" dirty="0" err="1" smtClean="0"/>
              <a:t>spark</a:t>
            </a:r>
            <a:r>
              <a:rPr lang="pt-BR" altLang="zh-CN" dirty="0" smtClean="0"/>
              <a:t>-mesos-</a:t>
            </a:r>
            <a:r>
              <a:rPr lang="pt-BR" altLang="zh-CN" dirty="0" err="1" smtClean="0"/>
              <a:t>dispatcher</a:t>
            </a:r>
            <a:r>
              <a:rPr lang="zh-CN" altLang="pt-BR" dirty="0" smtClean="0"/>
              <a:t>，通过任务</a:t>
            </a:r>
            <a:r>
              <a:rPr lang="pt-BR" altLang="zh-CN" dirty="0" smtClean="0"/>
              <a:t>ID</a:t>
            </a:r>
            <a:r>
              <a:rPr lang="zh-CN" altLang="pt-BR" dirty="0" smtClean="0"/>
              <a:t>查询任务状态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HW2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的资源调度机制</a:t>
            </a:r>
          </a:p>
          <a:p>
            <a:r>
              <a:rPr kumimoji="1" lang="zh-CN" altLang="en-US" dirty="0" smtClean="0"/>
              <a:t>通过自己编写一个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 （</a:t>
            </a:r>
            <a:r>
              <a:rPr kumimoji="1" lang="en-US" altLang="zh-CN" dirty="0" err="1" smtClean="0"/>
              <a:t>pymesos</a:t>
            </a:r>
            <a:r>
              <a:rPr kumimoji="1" lang="zh-CN" altLang="en-US" dirty="0" smtClean="0"/>
              <a:t>），学习如何将任务分布式进行计算。</a:t>
            </a:r>
          </a:p>
          <a:p>
            <a:r>
              <a:rPr kumimoji="1" lang="zh-CN" altLang="en-US" dirty="0" smtClean="0"/>
              <a:t>实现任务：分布式统计素数个数</a:t>
            </a:r>
          </a:p>
          <a:p>
            <a:r>
              <a:rPr kumimoji="1" lang="zh-CN" altLang="en-US" dirty="0" smtClean="0"/>
              <a:t>思路：根据计算量进行分组计算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主要收获：</a:t>
            </a:r>
          </a:p>
          <a:p>
            <a:pPr lvl="1"/>
            <a:r>
              <a:rPr kumimoji="1" lang="zh-CN" altLang="en-US" dirty="0" smtClean="0"/>
              <a:t>了解分布式计算的大致流程</a:t>
            </a:r>
          </a:p>
          <a:p>
            <a:pPr lvl="1"/>
            <a:r>
              <a:rPr kumimoji="1" lang="zh-CN" altLang="en-US" dirty="0" smtClean="0"/>
              <a:t>分布式计算的特点（通信与同步的开销）</a:t>
            </a:r>
          </a:p>
          <a:p>
            <a:pPr lvl="3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28968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HW3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err="1" smtClean="0"/>
              <a:t>Docker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on </a:t>
            </a:r>
            <a:r>
              <a:rPr kumimoji="1" lang="en-US" altLang="zh-CN" sz="4000" dirty="0" err="1" smtClean="0"/>
              <a:t>Mesos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8968" cy="4351338"/>
          </a:xfrm>
        </p:spPr>
        <p:txBody>
          <a:bodyPr/>
          <a:lstStyle/>
          <a:p>
            <a:r>
              <a:rPr kumimoji="1" lang="zh-CN" altLang="en-US" dirty="0" smtClean="0"/>
              <a:t>初步了解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容器引擎</a:t>
            </a:r>
          </a:p>
          <a:p>
            <a:r>
              <a:rPr kumimoji="1" lang="zh-CN" altLang="en-US" dirty="0" smtClean="0"/>
              <a:t>通过了解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命令，学习使用方法</a:t>
            </a:r>
          </a:p>
          <a:p>
            <a:r>
              <a:rPr kumimoji="1" lang="zh-CN" altLang="en-US" dirty="0" smtClean="0"/>
              <a:t>初探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支持的网络模式，实现外部对容器内部的访问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主要收获：通过</a:t>
            </a: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对于容器与镜像的管理，能够直观体会到容器技术的特点与性能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51372" y="365125"/>
            <a:ext cx="50024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 smtClean="0"/>
              <a:t>HW4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Union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File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System</a:t>
            </a:r>
            <a:endParaRPr kumimoji="1" lang="zh-CN" altLang="en-US" sz="4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51372" y="1825625"/>
            <a:ext cx="50024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了解分布式文件系统与联合文件系统</a:t>
            </a:r>
          </a:p>
          <a:p>
            <a:r>
              <a:rPr kumimoji="1" lang="zh-CN" altLang="en-US" smtClean="0"/>
              <a:t>通过手动制作</a:t>
            </a:r>
            <a:r>
              <a:rPr kumimoji="1" lang="en-US" altLang="zh-CN" smtClean="0"/>
              <a:t>docker</a:t>
            </a:r>
            <a:r>
              <a:rPr kumimoji="1" lang="zh-CN" altLang="en-US" smtClean="0"/>
              <a:t>镜像，了解联合文件系统</a:t>
            </a:r>
            <a:r>
              <a:rPr kumimoji="1" lang="en-US" altLang="zh-CN" smtClean="0"/>
              <a:t>aufs</a:t>
            </a:r>
            <a:r>
              <a:rPr kumimoji="1" lang="zh-CN" altLang="en-US" smtClean="0"/>
              <a:t>的概念</a:t>
            </a:r>
          </a:p>
          <a:p>
            <a:endParaRPr kumimoji="1" lang="zh-CN" altLang="en-US" smtClean="0"/>
          </a:p>
          <a:p>
            <a:r>
              <a:rPr kumimoji="1" lang="zh-CN" altLang="en-US" smtClean="0"/>
              <a:t>主要收获：通过手动</a:t>
            </a:r>
            <a:r>
              <a:rPr kumimoji="1" lang="en-US" altLang="zh-CN" smtClean="0"/>
              <a:t>mount</a:t>
            </a:r>
            <a:r>
              <a:rPr kumimoji="1" lang="zh-CN" altLang="en-US" smtClean="0"/>
              <a:t>制作镜像，进一步了解容器技术中的存储实现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68330" cy="1325563"/>
          </a:xfrm>
        </p:spPr>
        <p:txBody>
          <a:bodyPr/>
          <a:lstStyle/>
          <a:p>
            <a:r>
              <a:rPr kumimoji="1" lang="en-US" altLang="zh-CN" dirty="0" smtClean="0"/>
              <a:t>HW5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网络技术，包括</a:t>
            </a:r>
            <a:r>
              <a:rPr kumimoji="1" lang="en-US" altLang="zh-CN" dirty="0" err="1" smtClean="0"/>
              <a:t>iptables</a:t>
            </a:r>
            <a:r>
              <a:rPr kumimoji="1" lang="zh-CN" altLang="en-US" dirty="0" smtClean="0"/>
              <a:t>、网络设备</a:t>
            </a:r>
          </a:p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Calico</a:t>
            </a:r>
            <a:r>
              <a:rPr kumimoji="1" lang="zh-CN" altLang="en-US" dirty="0" smtClean="0"/>
              <a:t>容器网络技术</a:t>
            </a:r>
          </a:p>
          <a:p>
            <a:r>
              <a:rPr kumimoji="1" lang="zh-CN" altLang="en-US" dirty="0" smtClean="0"/>
              <a:t>通过配置容器集群、配置容器网络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部署</a:t>
            </a:r>
            <a:r>
              <a:rPr kumimoji="1" lang="en-US" altLang="zh-CN" dirty="0" err="1" smtClean="0"/>
              <a:t>jupyter</a:t>
            </a:r>
            <a:r>
              <a:rPr kumimoji="1" lang="zh-CN" altLang="en-US" dirty="0" smtClean="0"/>
              <a:t>，了解集群工作方式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28950" y="365125"/>
            <a:ext cx="5224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mtClean="0"/>
              <a:t>HW6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28950" y="1825625"/>
            <a:ext cx="52248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mtClean="0"/>
              <a:t>了解</a:t>
            </a:r>
            <a:r>
              <a:rPr kumimoji="1" lang="en-US" altLang="zh-CN" smtClean="0"/>
              <a:t>paxsos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raft</a:t>
            </a:r>
            <a:r>
              <a:rPr kumimoji="1" lang="zh-CN" altLang="en-US" smtClean="0"/>
              <a:t>协议</a:t>
            </a:r>
          </a:p>
          <a:p>
            <a:r>
              <a:rPr kumimoji="1" lang="zh-CN" altLang="en-US" smtClean="0"/>
              <a:t>验证</a:t>
            </a:r>
            <a:r>
              <a:rPr kumimoji="1" lang="en-US" altLang="zh-CN" smtClean="0"/>
              <a:t>Mesos</a:t>
            </a:r>
            <a:r>
              <a:rPr kumimoji="1" lang="zh-CN" altLang="en-US" smtClean="0"/>
              <a:t>容错技术</a:t>
            </a:r>
            <a:r>
              <a:rPr kumimoji="1" lang="en-US" altLang="zh-CN" smtClean="0"/>
              <a:t>——zookeeper</a:t>
            </a:r>
            <a:endParaRPr kumimoji="1" lang="zh-CN" altLang="en-US" smtClean="0"/>
          </a:p>
          <a:p>
            <a:r>
              <a:rPr kumimoji="1" lang="zh-CN" altLang="en-US" smtClean="0"/>
              <a:t>综合作业：</a:t>
            </a:r>
          </a:p>
          <a:p>
            <a:r>
              <a:rPr kumimoji="1" lang="zh-CN" altLang="en-US" smtClean="0"/>
              <a:t>综合本学期学习的所有知识点，实现基于</a:t>
            </a:r>
            <a:r>
              <a:rPr kumimoji="1" lang="en-US" altLang="zh-CN" smtClean="0"/>
              <a:t>docker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on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mesos</a:t>
            </a:r>
            <a:r>
              <a:rPr kumimoji="1" lang="zh-CN" altLang="en-US" smtClean="0"/>
              <a:t>集群环境下的应用配置，并且使用共享文件系统、网络技术、容错机制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3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BUG1:</a:t>
            </a:r>
            <a:r>
              <a:rPr kumimoji="1" lang="zh-CN" altLang="en-US" dirty="0" smtClean="0"/>
              <a:t> 经常出现端口，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被占用。</a:t>
            </a:r>
          </a:p>
          <a:p>
            <a:r>
              <a:rPr kumimoji="1" lang="zh-CN" altLang="en-US" dirty="0" smtClean="0"/>
              <a:t>解决方案：</a:t>
            </a:r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 err="1"/>
              <a:t>netstat</a:t>
            </a:r>
            <a:r>
              <a:rPr kumimoji="1" lang="zh-CN" altLang="en-US" dirty="0"/>
              <a:t> </a:t>
            </a:r>
            <a:r>
              <a:rPr lang="hr-HR" altLang="zh-CN" dirty="0"/>
              <a:t>-</a:t>
            </a:r>
            <a:r>
              <a:rPr lang="hr-HR" altLang="zh-CN" dirty="0" err="1"/>
              <a:t>anp</a:t>
            </a:r>
            <a:r>
              <a:rPr lang="hr-HR" altLang="zh-CN" dirty="0"/>
              <a:t> | </a:t>
            </a:r>
            <a:r>
              <a:rPr lang="hr-HR" altLang="zh-CN" dirty="0" err="1"/>
              <a:t>grep</a:t>
            </a:r>
            <a:r>
              <a:rPr lang="hr-HR" altLang="zh-CN" dirty="0"/>
              <a:t> 5050</a:t>
            </a:r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endParaRPr kumimoji="1" lang="en-US" altLang="zh-CN" dirty="0"/>
          </a:p>
          <a:p>
            <a:pPr lvl="1"/>
            <a:r>
              <a:rPr lang="en-US" altLang="zh-CN" dirty="0" err="1"/>
              <a:t>Ip</a:t>
            </a:r>
            <a:r>
              <a:rPr lang="zh-CN" altLang="en-US" dirty="0"/>
              <a:t>通过</a:t>
            </a:r>
            <a:r>
              <a:rPr lang="en-US" altLang="zh-CN" dirty="0" err="1"/>
              <a:t>calicoctl</a:t>
            </a:r>
            <a:r>
              <a:rPr lang="zh-CN" altLang="en-US" dirty="0"/>
              <a:t> </a:t>
            </a:r>
            <a:r>
              <a:rPr lang="en-US" altLang="zh-CN" dirty="0" err="1"/>
              <a:t>ipam</a:t>
            </a:r>
            <a:r>
              <a:rPr lang="zh-CN" altLang="en-US" dirty="0"/>
              <a:t> </a:t>
            </a:r>
            <a:r>
              <a:rPr lang="en-US" altLang="zh-CN" dirty="0"/>
              <a:t>show/release --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xxx.xxx.xxx.xxx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$(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 -a -q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dirty="0" smtClean="0"/>
              <a:t>关闭所有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BUG2: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Failed</a:t>
            </a:r>
            <a:endParaRPr lang="zh-CN" altLang="en-US" dirty="0" smtClean="0"/>
          </a:p>
          <a:p>
            <a:r>
              <a:rPr lang="zh-CN" altLang="en-US" dirty="0" smtClean="0"/>
              <a:t>解决方法：查看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/slaves/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exectuor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与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查看日志</a:t>
            </a:r>
          </a:p>
          <a:p>
            <a:endParaRPr lang="zh-CN" altLang="en-US" dirty="0"/>
          </a:p>
          <a:p>
            <a:r>
              <a:rPr kumimoji="1" lang="en-US" altLang="zh-CN" dirty="0" smtClean="0"/>
              <a:t>BUG3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HW6</a:t>
            </a:r>
            <a:r>
              <a:rPr kumimoji="1" lang="zh-CN" altLang="en-US" dirty="0"/>
              <a:t>中共享式存储不起作用</a:t>
            </a:r>
          </a:p>
          <a:p>
            <a:r>
              <a:rPr kumimoji="1" lang="zh-CN" altLang="en-US" dirty="0"/>
              <a:t>解决方法：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的文件夹映射必须映射到的是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文件夹，映射到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就会出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学习操作系统实习，除了了解并学习了</a:t>
            </a:r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为</a:t>
            </a:r>
            <a:r>
              <a:rPr kumimoji="1" lang="zh-CN" altLang="en-US" dirty="0" smtClean="0"/>
              <a:t>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分布式资源管理框架</a:t>
            </a:r>
          </a:p>
          <a:p>
            <a:r>
              <a:rPr kumimoji="1" lang="en-US" altLang="zh-CN" err="1" smtClean="0"/>
              <a:t>Docker</a:t>
            </a:r>
            <a:r>
              <a:rPr kumimoji="1" lang="zh-CN" altLang="en-US" smtClean="0"/>
              <a:t>为</a:t>
            </a:r>
            <a:r>
              <a:rPr kumimoji="1" lang="zh-CN" altLang="en-US" smtClean="0"/>
              <a:t>主</a:t>
            </a:r>
            <a:r>
              <a:rPr kumimoji="1" lang="zh-CN" altLang="en-US" smtClean="0"/>
              <a:t>的</a:t>
            </a:r>
            <a:r>
              <a:rPr kumimoji="1" lang="zh-CN" altLang="en-US" dirty="0" smtClean="0"/>
              <a:t>容器技术、网络技术、存储技术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最大的收获是学习了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系统下的开发技巧，包括</a:t>
            </a:r>
            <a:r>
              <a:rPr kumimoji="1" lang="en-US" altLang="zh-CN" dirty="0" smtClean="0"/>
              <a:t>find/ping/</a:t>
            </a:r>
            <a:r>
              <a:rPr kumimoji="1" lang="en-US" altLang="zh-CN" dirty="0" err="1" smtClean="0"/>
              <a:t>ifconfig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grep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netstat</a:t>
            </a:r>
            <a:r>
              <a:rPr kumimoji="1" lang="zh-CN" altLang="en-US" dirty="0" smtClean="0"/>
              <a:t>等等重要命令，</a:t>
            </a:r>
          </a:p>
          <a:p>
            <a:r>
              <a:rPr kumimoji="1" lang="zh-CN" altLang="en-US" dirty="0" smtClean="0"/>
              <a:t>以及查看日志解决问题的能力。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08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555</Words>
  <Application>Microsoft Macintosh PowerPoint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Office 主题</vt:lpstr>
      <vt:lpstr>操作系统实习个人总结</vt:lpstr>
      <vt:lpstr>学期概述</vt:lpstr>
      <vt:lpstr>HW1 Mesos初探</vt:lpstr>
      <vt:lpstr>PowerPoint 演示文稿</vt:lpstr>
      <vt:lpstr>HW2 Mesos Framework</vt:lpstr>
      <vt:lpstr>HW3 Docker on Mesos</vt:lpstr>
      <vt:lpstr>HW5</vt:lpstr>
      <vt:lpstr>常见bug</vt:lpstr>
      <vt:lpstr>个人总结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操作系统实习个人总结</dc:title>
  <dc:creator>Microsoft Office 用户</dc:creator>
  <cp:lastModifiedBy>Microsoft Office 用户</cp:lastModifiedBy>
  <cp:revision>31</cp:revision>
  <dcterms:created xsi:type="dcterms:W3CDTF">2017-05-30T05:34:01Z</dcterms:created>
  <dcterms:modified xsi:type="dcterms:W3CDTF">2017-05-31T03:09:30Z</dcterms:modified>
</cp:coreProperties>
</file>