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22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9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77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86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3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76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74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88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EBD9-B565-4C0C-92CA-04AF26DF86C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6555-7F89-4140-AFF2-AE718C793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4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 DE FILOSOFIA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Conteúdo para a prova:</a:t>
            </a:r>
          </a:p>
          <a:p>
            <a:r>
              <a:rPr lang="pt-BR" dirty="0" smtClean="0"/>
              <a:t>Thomas Hobbes</a:t>
            </a:r>
          </a:p>
          <a:p>
            <a:r>
              <a:rPr lang="pt-BR" dirty="0" smtClean="0"/>
              <a:t>Voltaire</a:t>
            </a:r>
          </a:p>
          <a:p>
            <a:r>
              <a:rPr lang="pt-BR" smtClean="0"/>
              <a:t>Rousseau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7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VOLTAIRE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60940"/>
            <a:ext cx="3024336" cy="342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2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François </a:t>
            </a:r>
            <a:r>
              <a:rPr lang="pt-BR" dirty="0" smtClean="0"/>
              <a:t>Marie, </a:t>
            </a:r>
            <a:r>
              <a:rPr lang="pt-BR" dirty="0"/>
              <a:t>mais conhecido pelo pseudônimo Voltaire, </a:t>
            </a:r>
            <a:r>
              <a:rPr lang="pt-BR" b="1" dirty="0"/>
              <a:t>foi um dos mais importantes filósofos do iluminismo</a:t>
            </a:r>
            <a:r>
              <a:rPr lang="pt-BR" dirty="0"/>
              <a:t>. Defensor das liberdades individuais e da tolerância, foi uma das principais inspirações da Revolução Francesa.</a:t>
            </a:r>
          </a:p>
        </p:txBody>
      </p:sp>
    </p:spTree>
    <p:extLst>
      <p:ext uri="{BB962C8B-B14F-4D97-AF65-F5344CB8AC3E}">
        <p14:creationId xmlns:p14="http://schemas.microsoft.com/office/powerpoint/2010/main" val="203579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TEORIAS DEFENDIDAS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Voltaire</a:t>
            </a:r>
            <a:r>
              <a:rPr lang="pt-BR" dirty="0"/>
              <a:t> </a:t>
            </a:r>
            <a:r>
              <a:rPr lang="pt-BR" dirty="0" smtClean="0"/>
              <a:t>defendia:</a:t>
            </a:r>
          </a:p>
          <a:p>
            <a:pPr algn="just"/>
            <a:r>
              <a:rPr lang="pt-BR" dirty="0" smtClean="0"/>
              <a:t> </a:t>
            </a:r>
            <a:r>
              <a:rPr lang="pt-BR" dirty="0"/>
              <a:t>o progresso, a ciência, a racionalidade e acima de tudo, a liberdade de expressão. Por conta da defesa ferrenha pela liberdade de expressão, </a:t>
            </a:r>
            <a:r>
              <a:rPr lang="pt-BR" b="1" dirty="0"/>
              <a:t>Voltaire</a:t>
            </a:r>
            <a:r>
              <a:rPr lang="pt-BR" dirty="0"/>
              <a:t> foi apelidado entre seus colegas de polemista e satírico, pois expunha suas opiniões e críticas às instituições e aos dogmas religiosos.</a:t>
            </a:r>
          </a:p>
        </p:txBody>
      </p:sp>
    </p:spTree>
    <p:extLst>
      <p:ext uri="{BB962C8B-B14F-4D97-AF65-F5344CB8AC3E}">
        <p14:creationId xmlns:p14="http://schemas.microsoft.com/office/powerpoint/2010/main" val="165632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Qual é a famosa frase do filósofo Voltaire?</a:t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‘Posso </a:t>
            </a:r>
            <a:r>
              <a:rPr lang="pt-BR" dirty="0"/>
              <a:t>não concordar com o que você diz, mas defenderei até a morte o seu direito de dizê-lo' - </a:t>
            </a:r>
            <a:r>
              <a:rPr lang="pt-BR" b="1" dirty="0"/>
              <a:t>Voltaire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87294"/>
            <a:ext cx="3240360" cy="399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04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Criticou o poder da Igreja Católica e sua interferência no sistema político. - </a:t>
            </a:r>
            <a:r>
              <a:rPr lang="pt-BR" b="1" dirty="0"/>
              <a:t>Foi</a:t>
            </a:r>
            <a:r>
              <a:rPr lang="pt-BR" dirty="0"/>
              <a:t> um defensor do livre comércio, contra o controle do estado na economia. </a:t>
            </a:r>
          </a:p>
        </p:txBody>
      </p:sp>
    </p:spTree>
    <p:extLst>
      <p:ext uri="{BB962C8B-B14F-4D97-AF65-F5344CB8AC3E}">
        <p14:creationId xmlns:p14="http://schemas.microsoft.com/office/powerpoint/2010/main" val="271894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PRINCIPAL OBRA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Cartas filosóficas (1734)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79246"/>
            <a:ext cx="6019740" cy="399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17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Jean Jacques Rousseau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dirty="0" smtClean="0"/>
              <a:t>Foi </a:t>
            </a:r>
            <a:r>
              <a:rPr lang="pt-BR" dirty="0"/>
              <a:t>um </a:t>
            </a:r>
            <a:r>
              <a:rPr lang="pt-BR" b="1" dirty="0"/>
              <a:t>filósofo</a:t>
            </a:r>
            <a:r>
              <a:rPr lang="pt-BR" dirty="0"/>
              <a:t> </a:t>
            </a:r>
            <a:r>
              <a:rPr lang="pt-BR" dirty="0" err="1"/>
              <a:t>contratualista</a:t>
            </a:r>
            <a:r>
              <a:rPr lang="pt-BR" dirty="0"/>
              <a:t>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21974"/>
            <a:ext cx="3240360" cy="45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41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Defesas de Rousseau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defendia a igualdade total entre todos os homens como ponto fundamental de uma boa sociedade. Junto disso, defendeu a tese igualitarista de que todos deveriam ser tratados da mesma maneira, tanto politicamente quanto socialmente</a:t>
            </a:r>
          </a:p>
        </p:txBody>
      </p:sp>
    </p:spTree>
    <p:extLst>
      <p:ext uri="{BB962C8B-B14F-4D97-AF65-F5344CB8AC3E}">
        <p14:creationId xmlns:p14="http://schemas.microsoft.com/office/powerpoint/2010/main" val="3342619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</Words>
  <Application>Microsoft Office PowerPoint</Application>
  <PresentationFormat>Apresentação na tela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PROVA DE FILOSOFIA </vt:lpstr>
      <vt:lpstr>VOLTAIRE</vt:lpstr>
      <vt:lpstr>Apresentação do PowerPoint</vt:lpstr>
      <vt:lpstr>PRINCIPAIS TEORIAS DEFENDIDAS</vt:lpstr>
      <vt:lpstr>Qual é a famosa frase do filósofo Voltaire? </vt:lpstr>
      <vt:lpstr>Apresentação do PowerPoint</vt:lpstr>
      <vt:lpstr>PRINCIPAL OBRA</vt:lpstr>
      <vt:lpstr>Jean Jacques Rousseau</vt:lpstr>
      <vt:lpstr>Defesas de Rousseau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VOLTAIRE</dc:title>
  <dc:creator>PC</dc:creator>
  <cp:lastModifiedBy>PC</cp:lastModifiedBy>
  <cp:revision>7</cp:revision>
  <dcterms:created xsi:type="dcterms:W3CDTF">2022-10-06T13:14:42Z</dcterms:created>
  <dcterms:modified xsi:type="dcterms:W3CDTF">2023-12-07T13:49:45Z</dcterms:modified>
</cp:coreProperties>
</file>