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3" r:id="rId4"/>
    <p:sldId id="261" r:id="rId5"/>
    <p:sldId id="258" r:id="rId6"/>
    <p:sldId id="259" r:id="rId7"/>
    <p:sldId id="262" r:id="rId8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486" y="281981"/>
            <a:ext cx="7115174" cy="100012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6686" y="360995"/>
            <a:ext cx="305371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0421" y="2396720"/>
            <a:ext cx="10389235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522013" y="1271110"/>
            <a:ext cx="8991600" cy="7797800"/>
            <a:chOff x="8522013" y="1271110"/>
            <a:chExt cx="8991600" cy="7797800"/>
          </a:xfrm>
        </p:grpSpPr>
        <p:sp>
          <p:nvSpPr>
            <p:cNvPr id="4" name="object 4"/>
            <p:cNvSpPr/>
            <p:nvPr/>
          </p:nvSpPr>
          <p:spPr>
            <a:xfrm>
              <a:off x="8981691" y="1271110"/>
              <a:ext cx="8042275" cy="7747000"/>
            </a:xfrm>
            <a:custGeom>
              <a:avLst/>
              <a:gdLst/>
              <a:ahLst/>
              <a:cxnLst/>
              <a:rect l="l" t="t" r="r" b="b"/>
              <a:pathLst>
                <a:path w="8042275" h="7747000">
                  <a:moveTo>
                    <a:pt x="8041689" y="5133555"/>
                  </a:moveTo>
                  <a:lnTo>
                    <a:pt x="8041788" y="5183876"/>
                  </a:lnTo>
                  <a:lnTo>
                    <a:pt x="8041242" y="5234199"/>
                  </a:lnTo>
                  <a:lnTo>
                    <a:pt x="8040041" y="5284517"/>
                  </a:lnTo>
                  <a:lnTo>
                    <a:pt x="8038178" y="5334826"/>
                  </a:lnTo>
                  <a:lnTo>
                    <a:pt x="8035646" y="5385120"/>
                  </a:lnTo>
                  <a:lnTo>
                    <a:pt x="8032438" y="5435396"/>
                  </a:lnTo>
                  <a:lnTo>
                    <a:pt x="8028545" y="5485646"/>
                  </a:lnTo>
                  <a:lnTo>
                    <a:pt x="8023959" y="5535868"/>
                  </a:lnTo>
                  <a:lnTo>
                    <a:pt x="8018674" y="5586055"/>
                  </a:lnTo>
                  <a:lnTo>
                    <a:pt x="8012682" y="5636202"/>
                  </a:lnTo>
                  <a:lnTo>
                    <a:pt x="8005974" y="5686305"/>
                  </a:lnTo>
                  <a:lnTo>
                    <a:pt x="7998544" y="5736358"/>
                  </a:lnTo>
                  <a:lnTo>
                    <a:pt x="7990384" y="5786357"/>
                  </a:lnTo>
                  <a:lnTo>
                    <a:pt x="7981486" y="5836296"/>
                  </a:lnTo>
                  <a:lnTo>
                    <a:pt x="7971991" y="5884475"/>
                  </a:lnTo>
                  <a:lnTo>
                    <a:pt x="7961735" y="5932451"/>
                  </a:lnTo>
                  <a:lnTo>
                    <a:pt x="7950718" y="5980205"/>
                  </a:lnTo>
                  <a:lnTo>
                    <a:pt x="7938936" y="6027716"/>
                  </a:lnTo>
                  <a:lnTo>
                    <a:pt x="7926389" y="6074968"/>
                  </a:lnTo>
                  <a:lnTo>
                    <a:pt x="7913075" y="6121941"/>
                  </a:lnTo>
                  <a:lnTo>
                    <a:pt x="7898991" y="6168616"/>
                  </a:lnTo>
                  <a:lnTo>
                    <a:pt x="7884135" y="6214974"/>
                  </a:lnTo>
                  <a:lnTo>
                    <a:pt x="7868507" y="6260998"/>
                  </a:lnTo>
                  <a:lnTo>
                    <a:pt x="7852103" y="6306667"/>
                  </a:lnTo>
                  <a:lnTo>
                    <a:pt x="7834922" y="6351964"/>
                  </a:lnTo>
                  <a:lnTo>
                    <a:pt x="7816963" y="6396869"/>
                  </a:lnTo>
                  <a:lnTo>
                    <a:pt x="7798223" y="6441363"/>
                  </a:lnTo>
                  <a:lnTo>
                    <a:pt x="7778700" y="6485429"/>
                  </a:lnTo>
                  <a:lnTo>
                    <a:pt x="7758393" y="6529047"/>
                  </a:lnTo>
                  <a:lnTo>
                    <a:pt x="7737299" y="6572199"/>
                  </a:lnTo>
                  <a:lnTo>
                    <a:pt x="7715417" y="6614865"/>
                  </a:lnTo>
                  <a:lnTo>
                    <a:pt x="7692746" y="6657027"/>
                  </a:lnTo>
                  <a:lnTo>
                    <a:pt x="7669282" y="6698667"/>
                  </a:lnTo>
                  <a:lnTo>
                    <a:pt x="7645024" y="6739764"/>
                  </a:lnTo>
                  <a:lnTo>
                    <a:pt x="7619971" y="6780302"/>
                  </a:lnTo>
                  <a:lnTo>
                    <a:pt x="7594120" y="6820260"/>
                  </a:lnTo>
                  <a:lnTo>
                    <a:pt x="7567469" y="6859621"/>
                  </a:lnTo>
                  <a:lnTo>
                    <a:pt x="7540017" y="6898365"/>
                  </a:lnTo>
                  <a:lnTo>
                    <a:pt x="7511762" y="6936473"/>
                  </a:lnTo>
                  <a:lnTo>
                    <a:pt x="7482702" y="6973928"/>
                  </a:lnTo>
                  <a:lnTo>
                    <a:pt x="7452835" y="7010710"/>
                  </a:lnTo>
                  <a:lnTo>
                    <a:pt x="7422159" y="7046799"/>
                  </a:lnTo>
                  <a:lnTo>
                    <a:pt x="7390673" y="7082179"/>
                  </a:lnTo>
                  <a:lnTo>
                    <a:pt x="7358373" y="7116829"/>
                  </a:lnTo>
                  <a:lnTo>
                    <a:pt x="7325260" y="7150732"/>
                  </a:lnTo>
                  <a:lnTo>
                    <a:pt x="7291329" y="7183868"/>
                  </a:lnTo>
                  <a:lnTo>
                    <a:pt x="7256581" y="7216218"/>
                  </a:lnTo>
                  <a:lnTo>
                    <a:pt x="7221013" y="7247764"/>
                  </a:lnTo>
                  <a:lnTo>
                    <a:pt x="7184622" y="7278488"/>
                  </a:lnTo>
                  <a:lnTo>
                    <a:pt x="7147408" y="7308369"/>
                  </a:lnTo>
                  <a:lnTo>
                    <a:pt x="7109368" y="7337390"/>
                  </a:lnTo>
                  <a:lnTo>
                    <a:pt x="7070500" y="7365532"/>
                  </a:lnTo>
                  <a:lnTo>
                    <a:pt x="7030803" y="7392776"/>
                  </a:lnTo>
                  <a:lnTo>
                    <a:pt x="6990275" y="7419103"/>
                  </a:lnTo>
                  <a:lnTo>
                    <a:pt x="6948913" y="7444495"/>
                  </a:lnTo>
                  <a:lnTo>
                    <a:pt x="6906717" y="7468932"/>
                  </a:lnTo>
                  <a:lnTo>
                    <a:pt x="6863683" y="7492396"/>
                  </a:lnTo>
                  <a:lnTo>
                    <a:pt x="6819810" y="7514869"/>
                  </a:lnTo>
                  <a:lnTo>
                    <a:pt x="6775097" y="7536331"/>
                  </a:lnTo>
                  <a:lnTo>
                    <a:pt x="6729541" y="7556764"/>
                  </a:lnTo>
                  <a:lnTo>
                    <a:pt x="6683140" y="7576148"/>
                  </a:lnTo>
                  <a:lnTo>
                    <a:pt x="6635946" y="7594461"/>
                  </a:lnTo>
                  <a:lnTo>
                    <a:pt x="6588567" y="7611649"/>
                  </a:lnTo>
                  <a:lnTo>
                    <a:pt x="6541012" y="7627728"/>
                  </a:lnTo>
                  <a:lnTo>
                    <a:pt x="6493289" y="7642714"/>
                  </a:lnTo>
                  <a:lnTo>
                    <a:pt x="6445409" y="7656622"/>
                  </a:lnTo>
                  <a:lnTo>
                    <a:pt x="6397381" y="7669467"/>
                  </a:lnTo>
                  <a:lnTo>
                    <a:pt x="6349214" y="7681265"/>
                  </a:lnTo>
                  <a:lnTo>
                    <a:pt x="6300917" y="7692030"/>
                  </a:lnTo>
                  <a:lnTo>
                    <a:pt x="6252499" y="7701780"/>
                  </a:lnTo>
                  <a:lnTo>
                    <a:pt x="6203970" y="7710528"/>
                  </a:lnTo>
                  <a:lnTo>
                    <a:pt x="6155339" y="7718290"/>
                  </a:lnTo>
                  <a:lnTo>
                    <a:pt x="6106616" y="7725082"/>
                  </a:lnTo>
                  <a:lnTo>
                    <a:pt x="6057809" y="7730920"/>
                  </a:lnTo>
                  <a:lnTo>
                    <a:pt x="6008928" y="7735817"/>
                  </a:lnTo>
                  <a:lnTo>
                    <a:pt x="5959982" y="7739791"/>
                  </a:lnTo>
                  <a:lnTo>
                    <a:pt x="5910980" y="7742855"/>
                  </a:lnTo>
                  <a:lnTo>
                    <a:pt x="5861932" y="7745027"/>
                  </a:lnTo>
                  <a:lnTo>
                    <a:pt x="5812847" y="7746320"/>
                  </a:lnTo>
                  <a:lnTo>
                    <a:pt x="5763734" y="7746751"/>
                  </a:lnTo>
                  <a:lnTo>
                    <a:pt x="5714603" y="7746335"/>
                  </a:lnTo>
                  <a:lnTo>
                    <a:pt x="5665462" y="7745087"/>
                  </a:lnTo>
                  <a:lnTo>
                    <a:pt x="5616322" y="7743022"/>
                  </a:lnTo>
                  <a:lnTo>
                    <a:pt x="5567190" y="7740157"/>
                  </a:lnTo>
                  <a:lnTo>
                    <a:pt x="5518077" y="7736506"/>
                  </a:lnTo>
                  <a:lnTo>
                    <a:pt x="5468992" y="7732085"/>
                  </a:lnTo>
                  <a:lnTo>
                    <a:pt x="5419944" y="7726909"/>
                  </a:lnTo>
                  <a:lnTo>
                    <a:pt x="5370943" y="7720993"/>
                  </a:lnTo>
                  <a:lnTo>
                    <a:pt x="5321997" y="7714354"/>
                  </a:lnTo>
                  <a:lnTo>
                    <a:pt x="5273116" y="7707006"/>
                  </a:lnTo>
                  <a:lnTo>
                    <a:pt x="5224309" y="7698965"/>
                  </a:lnTo>
                  <a:lnTo>
                    <a:pt x="5175585" y="7690246"/>
                  </a:lnTo>
                  <a:lnTo>
                    <a:pt x="5126954" y="7680864"/>
                  </a:lnTo>
                  <a:lnTo>
                    <a:pt x="5078426" y="7670836"/>
                  </a:lnTo>
                  <a:lnTo>
                    <a:pt x="5030008" y="7660176"/>
                  </a:lnTo>
                  <a:lnTo>
                    <a:pt x="4981711" y="7648899"/>
                  </a:lnTo>
                  <a:lnTo>
                    <a:pt x="4933544" y="7637022"/>
                  </a:lnTo>
                  <a:lnTo>
                    <a:pt x="4885515" y="7624559"/>
                  </a:lnTo>
                  <a:lnTo>
                    <a:pt x="4837635" y="7611527"/>
                  </a:lnTo>
                  <a:lnTo>
                    <a:pt x="4789913" y="7597940"/>
                  </a:lnTo>
                  <a:lnTo>
                    <a:pt x="4742358" y="7583813"/>
                  </a:lnTo>
                  <a:lnTo>
                    <a:pt x="4694978" y="7569163"/>
                  </a:lnTo>
                  <a:lnTo>
                    <a:pt x="4647784" y="7554004"/>
                  </a:lnTo>
                  <a:lnTo>
                    <a:pt x="4600785" y="7538352"/>
                  </a:lnTo>
                  <a:lnTo>
                    <a:pt x="4553990" y="7522222"/>
                  </a:lnTo>
                  <a:lnTo>
                    <a:pt x="4507408" y="7505630"/>
                  </a:lnTo>
                  <a:lnTo>
                    <a:pt x="4461048" y="7488591"/>
                  </a:lnTo>
                  <a:lnTo>
                    <a:pt x="4414920" y="7471121"/>
                  </a:lnTo>
                  <a:lnTo>
                    <a:pt x="4369033" y="7453235"/>
                  </a:lnTo>
                  <a:lnTo>
                    <a:pt x="4323397" y="7434948"/>
                  </a:lnTo>
                  <a:lnTo>
                    <a:pt x="4276781" y="7415838"/>
                  </a:lnTo>
                  <a:lnTo>
                    <a:pt x="4230340" y="7396388"/>
                  </a:lnTo>
                  <a:lnTo>
                    <a:pt x="4184065" y="7376610"/>
                  </a:lnTo>
                  <a:lnTo>
                    <a:pt x="4137950" y="7356518"/>
                  </a:lnTo>
                  <a:lnTo>
                    <a:pt x="4091990" y="7336126"/>
                  </a:lnTo>
                  <a:lnTo>
                    <a:pt x="4000502" y="7294494"/>
                  </a:lnTo>
                  <a:lnTo>
                    <a:pt x="3909549" y="7251819"/>
                  </a:lnTo>
                  <a:lnTo>
                    <a:pt x="3819077" y="7208210"/>
                  </a:lnTo>
                  <a:lnTo>
                    <a:pt x="3729032" y="7163772"/>
                  </a:lnTo>
                  <a:lnTo>
                    <a:pt x="3639361" y="7118614"/>
                  </a:lnTo>
                  <a:lnTo>
                    <a:pt x="3505439" y="7049756"/>
                  </a:lnTo>
                  <a:lnTo>
                    <a:pt x="3372058" y="6979877"/>
                  </a:lnTo>
                  <a:lnTo>
                    <a:pt x="2884708" y="6720740"/>
                  </a:lnTo>
                  <a:lnTo>
                    <a:pt x="2706956" y="6627777"/>
                  </a:lnTo>
                  <a:lnTo>
                    <a:pt x="2573034" y="6559341"/>
                  </a:lnTo>
                  <a:lnTo>
                    <a:pt x="2483363" y="6514529"/>
                  </a:lnTo>
                  <a:lnTo>
                    <a:pt x="2393318" y="6470492"/>
                  </a:lnTo>
                  <a:lnTo>
                    <a:pt x="2302846" y="6427337"/>
                  </a:lnTo>
                  <a:lnTo>
                    <a:pt x="2211893" y="6385170"/>
                  </a:lnTo>
                  <a:lnTo>
                    <a:pt x="2120405" y="6344099"/>
                  </a:lnTo>
                  <a:lnTo>
                    <a:pt x="2074444" y="6324007"/>
                  </a:lnTo>
                  <a:lnTo>
                    <a:pt x="2028330" y="6304230"/>
                  </a:lnTo>
                  <a:lnTo>
                    <a:pt x="1982055" y="6284779"/>
                  </a:lnTo>
                  <a:lnTo>
                    <a:pt x="1935613" y="6265670"/>
                  </a:lnTo>
                  <a:lnTo>
                    <a:pt x="1657713" y="6154380"/>
                  </a:lnTo>
                  <a:lnTo>
                    <a:pt x="1565672" y="6116400"/>
                  </a:lnTo>
                  <a:lnTo>
                    <a:pt x="1519871" y="6096997"/>
                  </a:lnTo>
                  <a:lnTo>
                    <a:pt x="1474256" y="6077251"/>
                  </a:lnTo>
                  <a:lnTo>
                    <a:pt x="1428857" y="6057109"/>
                  </a:lnTo>
                  <a:lnTo>
                    <a:pt x="1383703" y="6036520"/>
                  </a:lnTo>
                  <a:lnTo>
                    <a:pt x="1338824" y="6015434"/>
                  </a:lnTo>
                  <a:lnTo>
                    <a:pt x="1294249" y="5993798"/>
                  </a:lnTo>
                  <a:lnTo>
                    <a:pt x="1250008" y="5971561"/>
                  </a:lnTo>
                  <a:lnTo>
                    <a:pt x="1206130" y="5948672"/>
                  </a:lnTo>
                  <a:lnTo>
                    <a:pt x="1162646" y="5925080"/>
                  </a:lnTo>
                  <a:lnTo>
                    <a:pt x="1119584" y="5900732"/>
                  </a:lnTo>
                  <a:lnTo>
                    <a:pt x="1076974" y="5875577"/>
                  </a:lnTo>
                  <a:lnTo>
                    <a:pt x="1034846" y="5849565"/>
                  </a:lnTo>
                  <a:lnTo>
                    <a:pt x="993229" y="5822643"/>
                  </a:lnTo>
                  <a:lnTo>
                    <a:pt x="952154" y="5794760"/>
                  </a:lnTo>
                  <a:lnTo>
                    <a:pt x="911649" y="5765865"/>
                  </a:lnTo>
                  <a:lnTo>
                    <a:pt x="871744" y="5735907"/>
                  </a:lnTo>
                  <a:lnTo>
                    <a:pt x="832469" y="5704833"/>
                  </a:lnTo>
                  <a:lnTo>
                    <a:pt x="793433" y="5672566"/>
                  </a:lnTo>
                  <a:lnTo>
                    <a:pt x="755163" y="5639312"/>
                  </a:lnTo>
                  <a:lnTo>
                    <a:pt x="717676" y="5605102"/>
                  </a:lnTo>
                  <a:lnTo>
                    <a:pt x="680987" y="5569964"/>
                  </a:lnTo>
                  <a:lnTo>
                    <a:pt x="645111" y="5533928"/>
                  </a:lnTo>
                  <a:lnTo>
                    <a:pt x="610066" y="5497023"/>
                  </a:lnTo>
                  <a:lnTo>
                    <a:pt x="575865" y="5459280"/>
                  </a:lnTo>
                  <a:lnTo>
                    <a:pt x="542526" y="5420727"/>
                  </a:lnTo>
                  <a:lnTo>
                    <a:pt x="510064" y="5381393"/>
                  </a:lnTo>
                  <a:lnTo>
                    <a:pt x="478494" y="5341309"/>
                  </a:lnTo>
                  <a:lnTo>
                    <a:pt x="447833" y="5300503"/>
                  </a:lnTo>
                  <a:lnTo>
                    <a:pt x="418096" y="5259006"/>
                  </a:lnTo>
                  <a:lnTo>
                    <a:pt x="389299" y="5216846"/>
                  </a:lnTo>
                  <a:lnTo>
                    <a:pt x="361458" y="5174053"/>
                  </a:lnTo>
                  <a:lnTo>
                    <a:pt x="334588" y="5130657"/>
                  </a:lnTo>
                  <a:lnTo>
                    <a:pt x="308706" y="5086686"/>
                  </a:lnTo>
                  <a:lnTo>
                    <a:pt x="283827" y="5042171"/>
                  </a:lnTo>
                  <a:lnTo>
                    <a:pt x="259966" y="4997140"/>
                  </a:lnTo>
                  <a:lnTo>
                    <a:pt x="237141" y="4951624"/>
                  </a:lnTo>
                  <a:lnTo>
                    <a:pt x="215366" y="4905651"/>
                  </a:lnTo>
                  <a:lnTo>
                    <a:pt x="194656" y="4859252"/>
                  </a:lnTo>
                  <a:lnTo>
                    <a:pt x="174973" y="4813127"/>
                  </a:lnTo>
                  <a:lnTo>
                    <a:pt x="156273" y="4766584"/>
                  </a:lnTo>
                  <a:lnTo>
                    <a:pt x="138568" y="4719646"/>
                  </a:lnTo>
                  <a:lnTo>
                    <a:pt x="121869" y="4672335"/>
                  </a:lnTo>
                  <a:lnTo>
                    <a:pt x="106188" y="4624675"/>
                  </a:lnTo>
                  <a:lnTo>
                    <a:pt x="91536" y="4576689"/>
                  </a:lnTo>
                  <a:lnTo>
                    <a:pt x="77925" y="4528401"/>
                  </a:lnTo>
                  <a:lnTo>
                    <a:pt x="65367" y="4479833"/>
                  </a:lnTo>
                  <a:lnTo>
                    <a:pt x="53873" y="4431008"/>
                  </a:lnTo>
                  <a:lnTo>
                    <a:pt x="43454" y="4381949"/>
                  </a:lnTo>
                  <a:lnTo>
                    <a:pt x="34123" y="4332681"/>
                  </a:lnTo>
                  <a:lnTo>
                    <a:pt x="25890" y="4283225"/>
                  </a:lnTo>
                  <a:lnTo>
                    <a:pt x="18768" y="4233605"/>
                  </a:lnTo>
                  <a:lnTo>
                    <a:pt x="12768" y="4183845"/>
                  </a:lnTo>
                  <a:lnTo>
                    <a:pt x="7901" y="4133966"/>
                  </a:lnTo>
                  <a:lnTo>
                    <a:pt x="4179" y="4083993"/>
                  </a:lnTo>
                  <a:lnTo>
                    <a:pt x="1614" y="4033949"/>
                  </a:lnTo>
                  <a:lnTo>
                    <a:pt x="217" y="3983856"/>
                  </a:lnTo>
                  <a:lnTo>
                    <a:pt x="0" y="3933737"/>
                  </a:lnTo>
                  <a:lnTo>
                    <a:pt x="974" y="3883617"/>
                  </a:lnTo>
                  <a:lnTo>
                    <a:pt x="3150" y="3833518"/>
                  </a:lnTo>
                  <a:lnTo>
                    <a:pt x="6749" y="3783187"/>
                  </a:lnTo>
                  <a:lnTo>
                    <a:pt x="11933" y="3732841"/>
                  </a:lnTo>
                  <a:lnTo>
                    <a:pt x="18632" y="3682508"/>
                  </a:lnTo>
                  <a:lnTo>
                    <a:pt x="26776" y="3632216"/>
                  </a:lnTo>
                  <a:lnTo>
                    <a:pt x="36294" y="3581993"/>
                  </a:lnTo>
                  <a:lnTo>
                    <a:pt x="47116" y="3531867"/>
                  </a:lnTo>
                  <a:lnTo>
                    <a:pt x="59172" y="3481868"/>
                  </a:lnTo>
                  <a:lnTo>
                    <a:pt x="72390" y="3432024"/>
                  </a:lnTo>
                  <a:lnTo>
                    <a:pt x="86701" y="3382362"/>
                  </a:lnTo>
                  <a:lnTo>
                    <a:pt x="102033" y="3332912"/>
                  </a:lnTo>
                  <a:lnTo>
                    <a:pt x="118318" y="3283702"/>
                  </a:lnTo>
                  <a:lnTo>
                    <a:pt x="135483" y="3234760"/>
                  </a:lnTo>
                  <a:lnTo>
                    <a:pt x="153459" y="3186114"/>
                  </a:lnTo>
                  <a:lnTo>
                    <a:pt x="172176" y="3137793"/>
                  </a:lnTo>
                  <a:lnTo>
                    <a:pt x="191562" y="3089825"/>
                  </a:lnTo>
                  <a:lnTo>
                    <a:pt x="211547" y="3042240"/>
                  </a:lnTo>
                  <a:lnTo>
                    <a:pt x="232062" y="2995064"/>
                  </a:lnTo>
                  <a:lnTo>
                    <a:pt x="253035" y="2948327"/>
                  </a:lnTo>
                  <a:lnTo>
                    <a:pt x="274395" y="2902056"/>
                  </a:lnTo>
                  <a:lnTo>
                    <a:pt x="296074" y="2856281"/>
                  </a:lnTo>
                  <a:lnTo>
                    <a:pt x="317999" y="2811030"/>
                  </a:lnTo>
                  <a:lnTo>
                    <a:pt x="340372" y="2765805"/>
                  </a:lnTo>
                  <a:lnTo>
                    <a:pt x="363325" y="2720941"/>
                  </a:lnTo>
                  <a:lnTo>
                    <a:pt x="386850" y="2676437"/>
                  </a:lnTo>
                  <a:lnTo>
                    <a:pt x="410936" y="2632290"/>
                  </a:lnTo>
                  <a:lnTo>
                    <a:pt x="435576" y="2588498"/>
                  </a:lnTo>
                  <a:lnTo>
                    <a:pt x="460758" y="2545059"/>
                  </a:lnTo>
                  <a:lnTo>
                    <a:pt x="486474" y="2501971"/>
                  </a:lnTo>
                  <a:lnTo>
                    <a:pt x="512715" y="2459231"/>
                  </a:lnTo>
                  <a:lnTo>
                    <a:pt x="539472" y="2416839"/>
                  </a:lnTo>
                  <a:lnTo>
                    <a:pt x="566734" y="2374791"/>
                  </a:lnTo>
                  <a:lnTo>
                    <a:pt x="594493" y="2333085"/>
                  </a:lnTo>
                  <a:lnTo>
                    <a:pt x="622740" y="2291721"/>
                  </a:lnTo>
                  <a:lnTo>
                    <a:pt x="651465" y="2250694"/>
                  </a:lnTo>
                  <a:lnTo>
                    <a:pt x="680659" y="2210004"/>
                  </a:lnTo>
                  <a:lnTo>
                    <a:pt x="710312" y="2169648"/>
                  </a:lnTo>
                  <a:lnTo>
                    <a:pt x="740415" y="2129624"/>
                  </a:lnTo>
                  <a:lnTo>
                    <a:pt x="770959" y="2089931"/>
                  </a:lnTo>
                  <a:lnTo>
                    <a:pt x="801935" y="2050565"/>
                  </a:lnTo>
                  <a:lnTo>
                    <a:pt x="833334" y="2011525"/>
                  </a:lnTo>
                  <a:lnTo>
                    <a:pt x="865145" y="1972809"/>
                  </a:lnTo>
                  <a:lnTo>
                    <a:pt x="897360" y="1934415"/>
                  </a:lnTo>
                  <a:lnTo>
                    <a:pt x="929969" y="1896341"/>
                  </a:lnTo>
                  <a:lnTo>
                    <a:pt x="962963" y="1858584"/>
                  </a:lnTo>
                  <a:lnTo>
                    <a:pt x="996333" y="1821142"/>
                  </a:lnTo>
                  <a:lnTo>
                    <a:pt x="1030070" y="1784015"/>
                  </a:lnTo>
                  <a:lnTo>
                    <a:pt x="1064163" y="1747198"/>
                  </a:lnTo>
                  <a:lnTo>
                    <a:pt x="1098605" y="1710691"/>
                  </a:lnTo>
                  <a:lnTo>
                    <a:pt x="1133385" y="1674490"/>
                  </a:lnTo>
                  <a:lnTo>
                    <a:pt x="1168494" y="1638595"/>
                  </a:lnTo>
                  <a:lnTo>
                    <a:pt x="1203923" y="1603003"/>
                  </a:lnTo>
                  <a:lnTo>
                    <a:pt x="1239663" y="1567712"/>
                  </a:lnTo>
                  <a:lnTo>
                    <a:pt x="1275704" y="1532720"/>
                  </a:lnTo>
                  <a:lnTo>
                    <a:pt x="1312037" y="1498024"/>
                  </a:lnTo>
                  <a:lnTo>
                    <a:pt x="1348652" y="1463624"/>
                  </a:lnTo>
                  <a:lnTo>
                    <a:pt x="1385541" y="1429515"/>
                  </a:lnTo>
                  <a:lnTo>
                    <a:pt x="1422694" y="1395698"/>
                  </a:lnTo>
                  <a:lnTo>
                    <a:pt x="1460102" y="1362168"/>
                  </a:lnTo>
                  <a:lnTo>
                    <a:pt x="1497755" y="1328926"/>
                  </a:lnTo>
                  <a:lnTo>
                    <a:pt x="1535645" y="1295967"/>
                  </a:lnTo>
                  <a:lnTo>
                    <a:pt x="1573761" y="1263291"/>
                  </a:lnTo>
                  <a:lnTo>
                    <a:pt x="1612095" y="1230894"/>
                  </a:lnTo>
                  <a:lnTo>
                    <a:pt x="1650636" y="1198776"/>
                  </a:lnTo>
                  <a:lnTo>
                    <a:pt x="1689377" y="1166934"/>
                  </a:lnTo>
                  <a:lnTo>
                    <a:pt x="1767081" y="1104275"/>
                  </a:lnTo>
                  <a:lnTo>
                    <a:pt x="1845587" y="1042359"/>
                  </a:lnTo>
                  <a:lnTo>
                    <a:pt x="1924904" y="981281"/>
                  </a:lnTo>
                  <a:lnTo>
                    <a:pt x="2005040" y="921133"/>
                  </a:lnTo>
                  <a:lnTo>
                    <a:pt x="2045417" y="891438"/>
                  </a:lnTo>
                  <a:lnTo>
                    <a:pt x="2086002" y="862010"/>
                  </a:lnTo>
                  <a:lnTo>
                    <a:pt x="2126796" y="832863"/>
                  </a:lnTo>
                  <a:lnTo>
                    <a:pt x="2167799" y="804007"/>
                  </a:lnTo>
                  <a:lnTo>
                    <a:pt x="2209013" y="775454"/>
                  </a:lnTo>
                  <a:lnTo>
                    <a:pt x="2250439" y="747216"/>
                  </a:lnTo>
                  <a:lnTo>
                    <a:pt x="2292077" y="719305"/>
                  </a:lnTo>
                  <a:lnTo>
                    <a:pt x="2333929" y="691733"/>
                  </a:lnTo>
                  <a:lnTo>
                    <a:pt x="2375996" y="664511"/>
                  </a:lnTo>
                  <a:lnTo>
                    <a:pt x="2418278" y="637651"/>
                  </a:lnTo>
                  <a:lnTo>
                    <a:pt x="2460776" y="611165"/>
                  </a:lnTo>
                  <a:lnTo>
                    <a:pt x="2503493" y="585064"/>
                  </a:lnTo>
                  <a:lnTo>
                    <a:pt x="2546428" y="559360"/>
                  </a:lnTo>
                  <a:lnTo>
                    <a:pt x="2589582" y="534066"/>
                  </a:lnTo>
                  <a:lnTo>
                    <a:pt x="2632957" y="509192"/>
                  </a:lnTo>
                  <a:lnTo>
                    <a:pt x="2676554" y="484752"/>
                  </a:lnTo>
                  <a:lnTo>
                    <a:pt x="2720373" y="460755"/>
                  </a:lnTo>
                  <a:lnTo>
                    <a:pt x="2764416" y="437214"/>
                  </a:lnTo>
                  <a:lnTo>
                    <a:pt x="2808683" y="414141"/>
                  </a:lnTo>
                  <a:lnTo>
                    <a:pt x="2853176" y="391548"/>
                  </a:lnTo>
                  <a:lnTo>
                    <a:pt x="2897896" y="369446"/>
                  </a:lnTo>
                  <a:lnTo>
                    <a:pt x="2942843" y="347848"/>
                  </a:lnTo>
                  <a:lnTo>
                    <a:pt x="2988018" y="326764"/>
                  </a:lnTo>
                  <a:lnTo>
                    <a:pt x="3033423" y="306206"/>
                  </a:lnTo>
                  <a:lnTo>
                    <a:pt x="3079058" y="286187"/>
                  </a:lnTo>
                  <a:lnTo>
                    <a:pt x="3124925" y="266718"/>
                  </a:lnTo>
                  <a:lnTo>
                    <a:pt x="3171025" y="247811"/>
                  </a:lnTo>
                  <a:lnTo>
                    <a:pt x="3217358" y="229478"/>
                  </a:lnTo>
                  <a:lnTo>
                    <a:pt x="3263925" y="211730"/>
                  </a:lnTo>
                  <a:lnTo>
                    <a:pt x="3310728" y="194579"/>
                  </a:lnTo>
                  <a:lnTo>
                    <a:pt x="3357768" y="178037"/>
                  </a:lnTo>
                  <a:lnTo>
                    <a:pt x="3405045" y="162115"/>
                  </a:lnTo>
                  <a:lnTo>
                    <a:pt x="3452560" y="146826"/>
                  </a:lnTo>
                  <a:lnTo>
                    <a:pt x="3500315" y="132181"/>
                  </a:lnTo>
                  <a:lnTo>
                    <a:pt x="3548310" y="118192"/>
                  </a:lnTo>
                  <a:lnTo>
                    <a:pt x="3596546" y="104870"/>
                  </a:lnTo>
                  <a:lnTo>
                    <a:pt x="3645026" y="92228"/>
                  </a:lnTo>
                  <a:lnTo>
                    <a:pt x="3693748" y="80277"/>
                  </a:lnTo>
                  <a:lnTo>
                    <a:pt x="3742715" y="69029"/>
                  </a:lnTo>
                  <a:lnTo>
                    <a:pt x="3791927" y="58496"/>
                  </a:lnTo>
                  <a:lnTo>
                    <a:pt x="3841386" y="48689"/>
                  </a:lnTo>
                  <a:lnTo>
                    <a:pt x="3890193" y="40568"/>
                  </a:lnTo>
                  <a:lnTo>
                    <a:pt x="3939235" y="33054"/>
                  </a:lnTo>
                  <a:lnTo>
                    <a:pt x="3988503" y="26191"/>
                  </a:lnTo>
                  <a:lnTo>
                    <a:pt x="4037991" y="20024"/>
                  </a:lnTo>
                  <a:lnTo>
                    <a:pt x="4087691" y="14595"/>
                  </a:lnTo>
                  <a:lnTo>
                    <a:pt x="4137596" y="9949"/>
                  </a:lnTo>
                  <a:lnTo>
                    <a:pt x="4187698" y="6130"/>
                  </a:lnTo>
                  <a:lnTo>
                    <a:pt x="4237991" y="3182"/>
                  </a:lnTo>
                  <a:lnTo>
                    <a:pt x="4288466" y="1148"/>
                  </a:lnTo>
                  <a:lnTo>
                    <a:pt x="4339117" y="73"/>
                  </a:lnTo>
                  <a:lnTo>
                    <a:pt x="4389937" y="0"/>
                  </a:lnTo>
                  <a:lnTo>
                    <a:pt x="4441065" y="916"/>
                  </a:lnTo>
                  <a:lnTo>
                    <a:pt x="4492190" y="2783"/>
                  </a:lnTo>
                  <a:lnTo>
                    <a:pt x="4543288" y="5607"/>
                  </a:lnTo>
                  <a:lnTo>
                    <a:pt x="4594334" y="9393"/>
                  </a:lnTo>
                  <a:lnTo>
                    <a:pt x="4645305" y="14147"/>
                  </a:lnTo>
                  <a:lnTo>
                    <a:pt x="4696177" y="19874"/>
                  </a:lnTo>
                  <a:lnTo>
                    <a:pt x="4746927" y="26579"/>
                  </a:lnTo>
                  <a:lnTo>
                    <a:pt x="4797531" y="34269"/>
                  </a:lnTo>
                  <a:lnTo>
                    <a:pt x="4847964" y="42948"/>
                  </a:lnTo>
                  <a:lnTo>
                    <a:pt x="4898204" y="52622"/>
                  </a:lnTo>
                  <a:lnTo>
                    <a:pt x="4948226" y="63296"/>
                  </a:lnTo>
                  <a:lnTo>
                    <a:pt x="4998006" y="74977"/>
                  </a:lnTo>
                  <a:lnTo>
                    <a:pt x="5047521" y="87668"/>
                  </a:lnTo>
                  <a:lnTo>
                    <a:pt x="5096748" y="101377"/>
                  </a:lnTo>
                  <a:lnTo>
                    <a:pt x="5145661" y="116109"/>
                  </a:lnTo>
                  <a:lnTo>
                    <a:pt x="5194238" y="131868"/>
                  </a:lnTo>
                  <a:lnTo>
                    <a:pt x="5242455" y="148661"/>
                  </a:lnTo>
                  <a:lnTo>
                    <a:pt x="5290288" y="166492"/>
                  </a:lnTo>
                  <a:lnTo>
                    <a:pt x="5337712" y="185368"/>
                  </a:lnTo>
                  <a:lnTo>
                    <a:pt x="5384705" y="205294"/>
                  </a:lnTo>
                  <a:lnTo>
                    <a:pt x="5431243" y="226276"/>
                  </a:lnTo>
                  <a:lnTo>
                    <a:pt x="5477302" y="248318"/>
                  </a:lnTo>
                  <a:lnTo>
                    <a:pt x="5523001" y="271544"/>
                  </a:lnTo>
                  <a:lnTo>
                    <a:pt x="5567818" y="295899"/>
                  </a:lnTo>
                  <a:lnTo>
                    <a:pt x="5611769" y="321350"/>
                  </a:lnTo>
                  <a:lnTo>
                    <a:pt x="5654873" y="347868"/>
                  </a:lnTo>
                  <a:lnTo>
                    <a:pt x="5697149" y="375421"/>
                  </a:lnTo>
                  <a:lnTo>
                    <a:pt x="5738615" y="403978"/>
                  </a:lnTo>
                  <a:lnTo>
                    <a:pt x="5779290" y="433506"/>
                  </a:lnTo>
                  <a:lnTo>
                    <a:pt x="5819191" y="463977"/>
                  </a:lnTo>
                  <a:lnTo>
                    <a:pt x="5858338" y="495357"/>
                  </a:lnTo>
                  <a:lnTo>
                    <a:pt x="5896748" y="527616"/>
                  </a:lnTo>
                  <a:lnTo>
                    <a:pt x="5934441" y="560722"/>
                  </a:lnTo>
                  <a:lnTo>
                    <a:pt x="5971434" y="594645"/>
                  </a:lnTo>
                  <a:lnTo>
                    <a:pt x="6007746" y="629353"/>
                  </a:lnTo>
                  <a:lnTo>
                    <a:pt x="6043395" y="664815"/>
                  </a:lnTo>
                  <a:lnTo>
                    <a:pt x="6078400" y="701000"/>
                  </a:lnTo>
                  <a:lnTo>
                    <a:pt x="6112780" y="737876"/>
                  </a:lnTo>
                  <a:lnTo>
                    <a:pt x="6146551" y="775412"/>
                  </a:lnTo>
                  <a:lnTo>
                    <a:pt x="6179734" y="813578"/>
                  </a:lnTo>
                  <a:lnTo>
                    <a:pt x="6212346" y="852341"/>
                  </a:lnTo>
                  <a:lnTo>
                    <a:pt x="6244406" y="891671"/>
                  </a:lnTo>
                  <a:lnTo>
                    <a:pt x="6275932" y="931537"/>
                  </a:lnTo>
                  <a:lnTo>
                    <a:pt x="6306942" y="971907"/>
                  </a:lnTo>
                  <a:lnTo>
                    <a:pt x="6337456" y="1012749"/>
                  </a:lnTo>
                  <a:lnTo>
                    <a:pt x="6366908" y="1052939"/>
                  </a:lnTo>
                  <a:lnTo>
                    <a:pt x="6396095" y="1093349"/>
                  </a:lnTo>
                  <a:lnTo>
                    <a:pt x="6453710" y="1174795"/>
                  </a:lnTo>
                  <a:lnTo>
                    <a:pt x="6510372" y="1257012"/>
                  </a:lnTo>
                  <a:lnTo>
                    <a:pt x="6566153" y="1339925"/>
                  </a:lnTo>
                  <a:lnTo>
                    <a:pt x="6621122" y="1423459"/>
                  </a:lnTo>
                  <a:lnTo>
                    <a:pt x="6675351" y="1507538"/>
                  </a:lnTo>
                  <a:lnTo>
                    <a:pt x="6728910" y="1592087"/>
                  </a:lnTo>
                  <a:lnTo>
                    <a:pt x="6781872" y="1677030"/>
                  </a:lnTo>
                  <a:lnTo>
                    <a:pt x="6860347" y="1805020"/>
                  </a:lnTo>
                  <a:lnTo>
                    <a:pt x="6937875" y="1933473"/>
                  </a:lnTo>
                  <a:lnTo>
                    <a:pt x="7065767" y="2148516"/>
                  </a:lnTo>
                  <a:lnTo>
                    <a:pt x="7116464" y="2235767"/>
                  </a:lnTo>
                  <a:lnTo>
                    <a:pt x="7166486" y="2323396"/>
                  </a:lnTo>
                  <a:lnTo>
                    <a:pt x="7215765" y="2411427"/>
                  </a:lnTo>
                  <a:lnTo>
                    <a:pt x="7264235" y="2499880"/>
                  </a:lnTo>
                  <a:lnTo>
                    <a:pt x="7311830" y="2588780"/>
                  </a:lnTo>
                  <a:lnTo>
                    <a:pt x="7358483" y="2678147"/>
                  </a:lnTo>
                  <a:lnTo>
                    <a:pt x="7404128" y="2768003"/>
                  </a:lnTo>
                  <a:lnTo>
                    <a:pt x="7448698" y="2858372"/>
                  </a:lnTo>
                  <a:lnTo>
                    <a:pt x="7492126" y="2949275"/>
                  </a:lnTo>
                  <a:lnTo>
                    <a:pt x="7513392" y="2994934"/>
                  </a:lnTo>
                  <a:lnTo>
                    <a:pt x="7534347" y="3040734"/>
                  </a:lnTo>
                  <a:lnTo>
                    <a:pt x="7554984" y="3086679"/>
                  </a:lnTo>
                  <a:lnTo>
                    <a:pt x="7575294" y="3132771"/>
                  </a:lnTo>
                  <a:lnTo>
                    <a:pt x="7595268" y="3179014"/>
                  </a:lnTo>
                  <a:lnTo>
                    <a:pt x="7614900" y="3225410"/>
                  </a:lnTo>
                  <a:lnTo>
                    <a:pt x="7653197" y="3318502"/>
                  </a:lnTo>
                  <a:lnTo>
                    <a:pt x="7671859" y="3365235"/>
                  </a:lnTo>
                  <a:lnTo>
                    <a:pt x="7690156" y="3412157"/>
                  </a:lnTo>
                  <a:lnTo>
                    <a:pt x="7708080" y="3459262"/>
                  </a:lnTo>
                  <a:lnTo>
                    <a:pt x="7725625" y="3506545"/>
                  </a:lnTo>
                  <a:lnTo>
                    <a:pt x="7742783" y="3554000"/>
                  </a:lnTo>
                  <a:lnTo>
                    <a:pt x="7759545" y="3601623"/>
                  </a:lnTo>
                  <a:lnTo>
                    <a:pt x="7775905" y="3649409"/>
                  </a:lnTo>
                  <a:lnTo>
                    <a:pt x="7791855" y="3697352"/>
                  </a:lnTo>
                  <a:lnTo>
                    <a:pt x="7807387" y="3745448"/>
                  </a:lnTo>
                  <a:lnTo>
                    <a:pt x="7822493" y="3793692"/>
                  </a:lnTo>
                  <a:lnTo>
                    <a:pt x="7837166" y="3842078"/>
                  </a:lnTo>
                  <a:lnTo>
                    <a:pt x="7851398" y="3890601"/>
                  </a:lnTo>
                  <a:lnTo>
                    <a:pt x="7865182" y="3939257"/>
                  </a:lnTo>
                  <a:lnTo>
                    <a:pt x="7878510" y="3988040"/>
                  </a:lnTo>
                  <a:lnTo>
                    <a:pt x="7891375" y="4036945"/>
                  </a:lnTo>
                  <a:lnTo>
                    <a:pt x="7903768" y="4085968"/>
                  </a:lnTo>
                  <a:lnTo>
                    <a:pt x="7915683" y="4135103"/>
                  </a:lnTo>
                  <a:lnTo>
                    <a:pt x="7927111" y="4184344"/>
                  </a:lnTo>
                  <a:lnTo>
                    <a:pt x="7938045" y="4233688"/>
                  </a:lnTo>
                  <a:lnTo>
                    <a:pt x="7948477" y="4283128"/>
                  </a:lnTo>
                  <a:lnTo>
                    <a:pt x="7958400" y="4332661"/>
                  </a:lnTo>
                  <a:lnTo>
                    <a:pt x="7967806" y="4382280"/>
                  </a:lnTo>
                  <a:lnTo>
                    <a:pt x="7976688" y="4431982"/>
                  </a:lnTo>
                  <a:lnTo>
                    <a:pt x="7985037" y="4481759"/>
                  </a:lnTo>
                  <a:lnTo>
                    <a:pt x="7992847" y="4531609"/>
                  </a:lnTo>
                  <a:lnTo>
                    <a:pt x="8000109" y="4581525"/>
                  </a:lnTo>
                  <a:lnTo>
                    <a:pt x="8006817" y="4631503"/>
                  </a:lnTo>
                  <a:lnTo>
                    <a:pt x="8012961" y="4681537"/>
                  </a:lnTo>
                  <a:lnTo>
                    <a:pt x="8018536" y="4731623"/>
                  </a:lnTo>
                  <a:lnTo>
                    <a:pt x="8023532" y="4781755"/>
                  </a:lnTo>
                  <a:lnTo>
                    <a:pt x="8027943" y="4831929"/>
                  </a:lnTo>
                  <a:lnTo>
                    <a:pt x="8031762" y="4882139"/>
                  </a:lnTo>
                  <a:lnTo>
                    <a:pt x="8034979" y="4932380"/>
                  </a:lnTo>
                  <a:lnTo>
                    <a:pt x="8037588" y="4982647"/>
                  </a:lnTo>
                  <a:lnTo>
                    <a:pt x="8039581" y="5032935"/>
                  </a:lnTo>
                  <a:lnTo>
                    <a:pt x="8040951" y="5083240"/>
                  </a:lnTo>
                  <a:lnTo>
                    <a:pt x="8041689" y="5133555"/>
                  </a:lnTo>
                  <a:close/>
                </a:path>
              </a:pathLst>
            </a:custGeom>
            <a:solidFill>
              <a:srgbClr val="3778D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22013" y="1905954"/>
              <a:ext cx="8991600" cy="71627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48006" y="2128923"/>
            <a:ext cx="7738745" cy="412115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 marR="5080">
              <a:lnSpc>
                <a:spcPts val="7870"/>
              </a:lnSpc>
              <a:spcBef>
                <a:spcPts val="970"/>
              </a:spcBef>
            </a:pPr>
            <a:r>
              <a:rPr sz="7200" b="1" spc="-204" dirty="0">
                <a:latin typeface="Cambria"/>
                <a:cs typeface="Cambria"/>
              </a:rPr>
              <a:t>Relações</a:t>
            </a:r>
            <a:r>
              <a:rPr sz="7200" b="1" spc="204" dirty="0">
                <a:latin typeface="Cambria"/>
                <a:cs typeface="Cambria"/>
              </a:rPr>
              <a:t> </a:t>
            </a:r>
            <a:r>
              <a:rPr sz="7200" b="1" spc="-254" dirty="0">
                <a:latin typeface="Cambria"/>
                <a:cs typeface="Cambria"/>
              </a:rPr>
              <a:t>de </a:t>
            </a:r>
            <a:r>
              <a:rPr sz="7200" b="1" spc="-250" dirty="0">
                <a:latin typeface="Cambria"/>
                <a:cs typeface="Cambria"/>
              </a:rPr>
              <a:t> </a:t>
            </a:r>
            <a:r>
              <a:rPr sz="7200" b="1" spc="-110" dirty="0">
                <a:latin typeface="Cambria"/>
                <a:cs typeface="Cambria"/>
              </a:rPr>
              <a:t>trabalho,</a:t>
            </a:r>
            <a:r>
              <a:rPr sz="7200" b="1" spc="180" dirty="0">
                <a:latin typeface="Cambria"/>
                <a:cs typeface="Cambria"/>
              </a:rPr>
              <a:t> </a:t>
            </a:r>
            <a:r>
              <a:rPr sz="7200" b="1" spc="-100" dirty="0">
                <a:latin typeface="Cambria"/>
                <a:cs typeface="Cambria"/>
              </a:rPr>
              <a:t>Segundo </a:t>
            </a:r>
            <a:r>
              <a:rPr sz="7200" b="1" spc="-95" dirty="0">
                <a:latin typeface="Cambria"/>
                <a:cs typeface="Cambria"/>
              </a:rPr>
              <a:t> </a:t>
            </a:r>
            <a:r>
              <a:rPr sz="7200" b="1" spc="-114" dirty="0">
                <a:latin typeface="Cambria"/>
                <a:cs typeface="Cambria"/>
              </a:rPr>
              <a:t>Karl</a:t>
            </a:r>
            <a:r>
              <a:rPr sz="7200" b="1" spc="204" dirty="0">
                <a:latin typeface="Cambria"/>
                <a:cs typeface="Cambria"/>
              </a:rPr>
              <a:t> </a:t>
            </a:r>
            <a:r>
              <a:rPr sz="7200" b="1" spc="-25" dirty="0">
                <a:latin typeface="Cambria"/>
                <a:cs typeface="Cambria"/>
              </a:rPr>
              <a:t>Marx, </a:t>
            </a:r>
            <a:r>
              <a:rPr sz="7200" b="1" spc="-20" dirty="0">
                <a:latin typeface="Cambria"/>
                <a:cs typeface="Cambria"/>
              </a:rPr>
              <a:t> </a:t>
            </a:r>
            <a:r>
              <a:rPr sz="7200" b="1" spc="-95" dirty="0">
                <a:latin typeface="Cambria"/>
                <a:cs typeface="Cambria"/>
              </a:rPr>
              <a:t>Durkheim</a:t>
            </a:r>
            <a:r>
              <a:rPr sz="7200" b="1" spc="175" dirty="0">
                <a:latin typeface="Cambria"/>
                <a:cs typeface="Cambria"/>
              </a:rPr>
              <a:t> </a:t>
            </a:r>
            <a:r>
              <a:rPr sz="7200" b="1" spc="-305" dirty="0">
                <a:latin typeface="Cambria"/>
                <a:cs typeface="Cambria"/>
              </a:rPr>
              <a:t>e</a:t>
            </a:r>
            <a:r>
              <a:rPr sz="7200" b="1" spc="175" dirty="0">
                <a:latin typeface="Cambria"/>
                <a:cs typeface="Cambria"/>
              </a:rPr>
              <a:t> </a:t>
            </a:r>
            <a:r>
              <a:rPr sz="7200" b="1" spc="-315" dirty="0">
                <a:latin typeface="Cambria"/>
                <a:cs typeface="Cambria"/>
              </a:rPr>
              <a:t>Weber</a:t>
            </a:r>
            <a:endParaRPr sz="72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20004" y="9864409"/>
            <a:ext cx="2353945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5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400" dirty="0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sz="1100" b="1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1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3234" y="796611"/>
            <a:ext cx="11706225" cy="8696325"/>
          </a:xfrm>
          <a:custGeom>
            <a:avLst/>
            <a:gdLst/>
            <a:ahLst/>
            <a:cxnLst/>
            <a:rect l="l" t="t" r="r" b="b"/>
            <a:pathLst>
              <a:path w="11706225" h="8696325">
                <a:moveTo>
                  <a:pt x="11706224" y="8696324"/>
                </a:moveTo>
                <a:lnTo>
                  <a:pt x="0" y="8696324"/>
                </a:lnTo>
                <a:lnTo>
                  <a:pt x="0" y="0"/>
                </a:lnTo>
                <a:lnTo>
                  <a:pt x="11706224" y="0"/>
                </a:lnTo>
                <a:lnTo>
                  <a:pt x="11706224" y="8696324"/>
                </a:lnTo>
                <a:close/>
              </a:path>
            </a:pathLst>
          </a:custGeom>
          <a:solidFill>
            <a:srgbClr val="93BE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8185" y="1757995"/>
            <a:ext cx="5332095" cy="203898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360"/>
              </a:spcBef>
            </a:pPr>
            <a:r>
              <a:rPr sz="4500" b="1" spc="-15" dirty="0">
                <a:solidFill>
                  <a:srgbClr val="444440"/>
                </a:solidFill>
                <a:latin typeface="Verdana"/>
                <a:cs typeface="Verdana"/>
              </a:rPr>
              <a:t>M</a:t>
            </a:r>
            <a:r>
              <a:rPr sz="4500" b="1" spc="25" dirty="0">
                <a:solidFill>
                  <a:srgbClr val="444440"/>
                </a:solidFill>
                <a:latin typeface="Verdana"/>
                <a:cs typeface="Verdana"/>
              </a:rPr>
              <a:t>A</a:t>
            </a:r>
            <a:r>
              <a:rPr sz="4500" b="1" spc="-305" dirty="0">
                <a:solidFill>
                  <a:srgbClr val="444440"/>
                </a:solidFill>
                <a:latin typeface="Verdana"/>
                <a:cs typeface="Verdana"/>
              </a:rPr>
              <a:t>R</a:t>
            </a:r>
            <a:r>
              <a:rPr sz="4500" b="1" spc="150" dirty="0">
                <a:solidFill>
                  <a:srgbClr val="444440"/>
                </a:solidFill>
                <a:latin typeface="Verdana"/>
                <a:cs typeface="Verdana"/>
              </a:rPr>
              <a:t>X</a:t>
            </a:r>
            <a:r>
              <a:rPr sz="4500" b="1" spc="-315" dirty="0">
                <a:solidFill>
                  <a:srgbClr val="444440"/>
                </a:solidFill>
                <a:latin typeface="Verdana"/>
                <a:cs typeface="Verdana"/>
              </a:rPr>
              <a:t> </a:t>
            </a:r>
            <a:r>
              <a:rPr sz="4500" b="1" spc="-465" dirty="0">
                <a:solidFill>
                  <a:srgbClr val="444440"/>
                </a:solidFill>
                <a:latin typeface="Verdana"/>
                <a:cs typeface="Verdana"/>
              </a:rPr>
              <a:t>E</a:t>
            </a:r>
            <a:r>
              <a:rPr sz="4500" b="1" spc="-315" dirty="0">
                <a:solidFill>
                  <a:srgbClr val="444440"/>
                </a:solidFill>
                <a:latin typeface="Verdana"/>
                <a:cs typeface="Verdana"/>
              </a:rPr>
              <a:t> </a:t>
            </a:r>
            <a:r>
              <a:rPr sz="4500" b="1" spc="20" dirty="0">
                <a:solidFill>
                  <a:srgbClr val="444440"/>
                </a:solidFill>
                <a:latin typeface="Verdana"/>
                <a:cs typeface="Verdana"/>
              </a:rPr>
              <a:t>A  </a:t>
            </a:r>
            <a:r>
              <a:rPr sz="4500" b="1" spc="-470" dirty="0">
                <a:solidFill>
                  <a:srgbClr val="444440"/>
                </a:solidFill>
                <a:latin typeface="Verdana"/>
                <a:cs typeface="Verdana"/>
              </a:rPr>
              <a:t>E</a:t>
            </a:r>
            <a:r>
              <a:rPr sz="4500" b="1" spc="145" dirty="0">
                <a:solidFill>
                  <a:srgbClr val="444440"/>
                </a:solidFill>
                <a:latin typeface="Verdana"/>
                <a:cs typeface="Verdana"/>
              </a:rPr>
              <a:t>X</a:t>
            </a:r>
            <a:r>
              <a:rPr sz="4500" b="1" spc="-310" dirty="0">
                <a:solidFill>
                  <a:srgbClr val="444440"/>
                </a:solidFill>
                <a:latin typeface="Verdana"/>
                <a:cs typeface="Verdana"/>
              </a:rPr>
              <a:t>P</a:t>
            </a:r>
            <a:r>
              <a:rPr sz="4500" b="1" spc="-330" dirty="0">
                <a:solidFill>
                  <a:srgbClr val="444440"/>
                </a:solidFill>
                <a:latin typeface="Verdana"/>
                <a:cs typeface="Verdana"/>
              </a:rPr>
              <a:t>L</a:t>
            </a:r>
            <a:r>
              <a:rPr sz="4500" b="1" spc="114" dirty="0">
                <a:solidFill>
                  <a:srgbClr val="444440"/>
                </a:solidFill>
                <a:latin typeface="Verdana"/>
                <a:cs typeface="Verdana"/>
              </a:rPr>
              <a:t>O</a:t>
            </a:r>
            <a:r>
              <a:rPr sz="4500" b="1" spc="-305" dirty="0">
                <a:solidFill>
                  <a:srgbClr val="444440"/>
                </a:solidFill>
                <a:latin typeface="Verdana"/>
                <a:cs typeface="Verdana"/>
              </a:rPr>
              <a:t>R</a:t>
            </a:r>
            <a:r>
              <a:rPr sz="4500" b="1" spc="25" dirty="0">
                <a:solidFill>
                  <a:srgbClr val="444440"/>
                </a:solidFill>
                <a:latin typeface="Verdana"/>
                <a:cs typeface="Verdana"/>
              </a:rPr>
              <a:t>A</a:t>
            </a:r>
            <a:r>
              <a:rPr sz="4500" b="1" spc="125" dirty="0">
                <a:solidFill>
                  <a:srgbClr val="444440"/>
                </a:solidFill>
                <a:latin typeface="Verdana"/>
                <a:cs typeface="Verdana"/>
              </a:rPr>
              <a:t>Ç</a:t>
            </a:r>
            <a:r>
              <a:rPr sz="4500" b="1" spc="25" dirty="0">
                <a:solidFill>
                  <a:srgbClr val="444440"/>
                </a:solidFill>
                <a:latin typeface="Verdana"/>
                <a:cs typeface="Verdana"/>
              </a:rPr>
              <a:t>Ã</a:t>
            </a:r>
            <a:r>
              <a:rPr sz="4500" b="1" spc="120" dirty="0">
                <a:solidFill>
                  <a:srgbClr val="444440"/>
                </a:solidFill>
                <a:latin typeface="Verdana"/>
                <a:cs typeface="Verdana"/>
              </a:rPr>
              <a:t>O</a:t>
            </a:r>
            <a:r>
              <a:rPr sz="4500" b="1" spc="-315" dirty="0">
                <a:solidFill>
                  <a:srgbClr val="444440"/>
                </a:solidFill>
                <a:latin typeface="Verdana"/>
                <a:cs typeface="Verdana"/>
              </a:rPr>
              <a:t> </a:t>
            </a:r>
            <a:r>
              <a:rPr sz="4500" b="1" spc="-420" dirty="0">
                <a:solidFill>
                  <a:srgbClr val="444440"/>
                </a:solidFill>
                <a:latin typeface="Verdana"/>
                <a:cs typeface="Verdana"/>
              </a:rPr>
              <a:t>D</a:t>
            </a:r>
            <a:r>
              <a:rPr sz="4500" b="1" spc="70" dirty="0">
                <a:solidFill>
                  <a:srgbClr val="444440"/>
                </a:solidFill>
                <a:latin typeface="Verdana"/>
                <a:cs typeface="Verdana"/>
              </a:rPr>
              <a:t>O  </a:t>
            </a:r>
            <a:r>
              <a:rPr sz="4500" b="1" spc="-204" dirty="0">
                <a:solidFill>
                  <a:srgbClr val="444440"/>
                </a:solidFill>
                <a:latin typeface="Verdana"/>
                <a:cs typeface="Verdana"/>
              </a:rPr>
              <a:t>TRABALHO</a:t>
            </a:r>
            <a:endParaRPr sz="4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8185" y="3872781"/>
            <a:ext cx="6619240" cy="3176511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4910"/>
              </a:lnSpc>
              <a:spcBef>
                <a:spcPts val="370"/>
              </a:spcBef>
            </a:pPr>
            <a:r>
              <a:rPr sz="4200" spc="-475" dirty="0" smtClean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190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160" dirty="0">
                <a:solidFill>
                  <a:srgbClr val="181818"/>
                </a:solidFill>
                <a:latin typeface="Tahoma"/>
                <a:cs typeface="Tahoma"/>
              </a:rPr>
              <a:t>x  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p</a:t>
            </a:r>
            <a:r>
              <a:rPr sz="4200" spc="-13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30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4200" spc="-13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b</a:t>
            </a:r>
            <a:r>
              <a:rPr sz="4200" spc="-130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90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65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4200" spc="-140" dirty="0">
                <a:solidFill>
                  <a:srgbClr val="181818"/>
                </a:solidFill>
                <a:latin typeface="Tahoma"/>
                <a:cs typeface="Tahoma"/>
              </a:rPr>
              <a:t>v</a:t>
            </a:r>
            <a:r>
              <a:rPr sz="4200" spc="65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4200" spc="-120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ã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5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b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105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h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  </a:t>
            </a:r>
            <a:r>
              <a:rPr sz="4200" spc="-30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4200" spc="-10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55" dirty="0">
                <a:solidFill>
                  <a:srgbClr val="181818"/>
                </a:solidFill>
                <a:latin typeface="Tahoma"/>
                <a:cs typeface="Tahoma"/>
              </a:rPr>
              <a:t>m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120" dirty="0">
                <a:solidFill>
                  <a:srgbClr val="181818"/>
                </a:solidFill>
                <a:latin typeface="Tahoma"/>
                <a:cs typeface="Tahoma"/>
              </a:rPr>
              <a:t>f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5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4200" spc="-10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60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130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13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215" dirty="0">
                <a:solidFill>
                  <a:srgbClr val="181818"/>
                </a:solidFill>
                <a:latin typeface="Tahoma"/>
                <a:cs typeface="Tahoma"/>
              </a:rPr>
              <a:t>x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p</a:t>
            </a:r>
            <a:r>
              <a:rPr sz="4200" spc="105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4200" spc="-10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30" dirty="0">
                <a:solidFill>
                  <a:srgbClr val="181818"/>
                </a:solidFill>
                <a:latin typeface="Tahoma"/>
                <a:cs typeface="Tahoma"/>
              </a:rPr>
              <a:t>ç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ã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e  a</a:t>
            </a:r>
            <a:r>
              <a:rPr sz="4200" spc="105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4200" spc="65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4200" spc="-13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spc="-5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30" dirty="0">
                <a:solidFill>
                  <a:srgbClr val="181818"/>
                </a:solidFill>
                <a:latin typeface="Tahoma"/>
                <a:cs typeface="Tahoma"/>
              </a:rPr>
              <a:t>ç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ã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endParaRPr sz="4200" dirty="0">
              <a:latin typeface="Tahoma"/>
              <a:cs typeface="Tahoma"/>
            </a:endParaRPr>
          </a:p>
          <a:p>
            <a:pPr marL="12700">
              <a:lnSpc>
                <a:spcPts val="4690"/>
              </a:lnSpc>
            </a:pPr>
            <a:r>
              <a:rPr sz="4200" spc="5" dirty="0">
                <a:solidFill>
                  <a:srgbClr val="181818"/>
                </a:solidFill>
                <a:latin typeface="Tahoma"/>
                <a:cs typeface="Tahoma"/>
              </a:rPr>
              <a:t>t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5" dirty="0">
                <a:solidFill>
                  <a:srgbClr val="181818"/>
                </a:solidFill>
                <a:latin typeface="Tahoma"/>
                <a:cs typeface="Tahoma"/>
              </a:rPr>
              <a:t>b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105" dirty="0">
                <a:solidFill>
                  <a:srgbClr val="181818"/>
                </a:solidFill>
                <a:latin typeface="Tahoma"/>
                <a:cs typeface="Tahoma"/>
              </a:rPr>
              <a:t>l</a:t>
            </a:r>
            <a:r>
              <a:rPr sz="4200" spc="-65" dirty="0">
                <a:solidFill>
                  <a:srgbClr val="181818"/>
                </a:solidFill>
                <a:latin typeface="Tahoma"/>
                <a:cs typeface="Tahoma"/>
              </a:rPr>
              <a:t>h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10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60" dirty="0">
                <a:solidFill>
                  <a:srgbClr val="181818"/>
                </a:solidFill>
                <a:latin typeface="Tahoma"/>
                <a:cs typeface="Tahoma"/>
              </a:rPr>
              <a:t>r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50" dirty="0">
                <a:solidFill>
                  <a:srgbClr val="181818"/>
                </a:solidFill>
                <a:latin typeface="Tahoma"/>
                <a:cs typeface="Tahoma"/>
              </a:rPr>
              <a:t>n</a:t>
            </a:r>
            <a:r>
              <a:rPr sz="4200" spc="-90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spc="-4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200" spc="-120" dirty="0">
                <a:solidFill>
                  <a:srgbClr val="181818"/>
                </a:solidFill>
                <a:latin typeface="Tahoma"/>
                <a:cs typeface="Tahoma"/>
              </a:rPr>
              <a:t>s</a:t>
            </a:r>
            <a:r>
              <a:rPr sz="4200" spc="-10" dirty="0">
                <a:solidFill>
                  <a:srgbClr val="181818"/>
                </a:solidFill>
                <a:latin typeface="Tahoma"/>
                <a:cs typeface="Tahoma"/>
              </a:rPr>
              <a:t>o</a:t>
            </a:r>
            <a:r>
              <a:rPr sz="4200" spc="-30" dirty="0">
                <a:solidFill>
                  <a:srgbClr val="181818"/>
                </a:solidFill>
                <a:latin typeface="Tahoma"/>
                <a:cs typeface="Tahoma"/>
              </a:rPr>
              <a:t>c</a:t>
            </a:r>
            <a:r>
              <a:rPr sz="4200" spc="65" dirty="0">
                <a:solidFill>
                  <a:srgbClr val="181818"/>
                </a:solidFill>
                <a:latin typeface="Tahoma"/>
                <a:cs typeface="Tahoma"/>
              </a:rPr>
              <a:t>i</a:t>
            </a:r>
            <a:r>
              <a:rPr sz="4200" spc="-135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95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4200" dirty="0">
                <a:solidFill>
                  <a:srgbClr val="181818"/>
                </a:solidFill>
                <a:latin typeface="Tahoma"/>
                <a:cs typeface="Tahoma"/>
              </a:rPr>
              <a:t>d</a:t>
            </a:r>
            <a:r>
              <a:rPr sz="4200" spc="-130" dirty="0">
                <a:solidFill>
                  <a:srgbClr val="181818"/>
                </a:solidFill>
                <a:latin typeface="Tahoma"/>
                <a:cs typeface="Tahoma"/>
              </a:rPr>
              <a:t>e</a:t>
            </a:r>
            <a:endParaRPr sz="4200" dirty="0">
              <a:latin typeface="Tahoma"/>
              <a:cs typeface="Tahoma"/>
            </a:endParaRPr>
          </a:p>
          <a:p>
            <a:pPr marL="12700">
              <a:lnSpc>
                <a:spcPts val="4975"/>
              </a:lnSpc>
            </a:pPr>
            <a:r>
              <a:rPr sz="4200" spc="-35" dirty="0">
                <a:solidFill>
                  <a:srgbClr val="181818"/>
                </a:solidFill>
                <a:latin typeface="Tahoma"/>
                <a:cs typeface="Tahoma"/>
              </a:rPr>
              <a:t>capitalista.</a:t>
            </a:r>
            <a:endParaRPr sz="4200" dirty="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254" y="796611"/>
            <a:ext cx="5791199" cy="86963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3695700"/>
            <a:ext cx="14989714" cy="2215991"/>
          </a:xfrm>
        </p:spPr>
        <p:txBody>
          <a:bodyPr/>
          <a:lstStyle/>
          <a:p>
            <a:r>
              <a:rPr lang="pt-BR" sz="4800" dirty="0"/>
              <a:t>Mais valia- Excedente do valor obtido.</a:t>
            </a:r>
            <a:br>
              <a:rPr lang="pt-BR" sz="4800" dirty="0"/>
            </a:br>
            <a:r>
              <a:rPr lang="pt-BR" sz="4800" dirty="0"/>
              <a:t>Mais valia Absoluto-Aumento de horas</a:t>
            </a:r>
            <a:br>
              <a:rPr lang="pt-BR" sz="4800" dirty="0"/>
            </a:br>
            <a:r>
              <a:rPr lang="pt-BR" sz="4800" dirty="0"/>
              <a:t>Mais valia Relativa- Incorporação de tecnologia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9200" y="2247900"/>
            <a:ext cx="10389235" cy="830997"/>
          </a:xfrm>
        </p:spPr>
        <p:txBody>
          <a:bodyPr/>
          <a:lstStyle/>
          <a:p>
            <a:r>
              <a:rPr lang="pt-BR" sz="5400" dirty="0" smtClean="0"/>
              <a:t>Alienação do Trabalho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48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82" y="494065"/>
            <a:ext cx="51904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5" dirty="0">
                <a:solidFill>
                  <a:srgbClr val="181818"/>
                </a:solidFill>
                <a:latin typeface="Trebuchet MS"/>
                <a:cs typeface="Trebuchet MS"/>
              </a:rPr>
              <a:t>Exploração</a:t>
            </a:r>
            <a:r>
              <a:rPr sz="34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400" spc="145" dirty="0">
                <a:solidFill>
                  <a:srgbClr val="181818"/>
                </a:solidFill>
                <a:latin typeface="Trebuchet MS"/>
                <a:cs typeface="Trebuchet MS"/>
              </a:rPr>
              <a:t>do</a:t>
            </a:r>
            <a:r>
              <a:rPr sz="3400" spc="-15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3400" spc="10" dirty="0">
                <a:solidFill>
                  <a:srgbClr val="181818"/>
                </a:solidFill>
                <a:latin typeface="Trebuchet MS"/>
                <a:cs typeface="Trebuchet MS"/>
              </a:rPr>
              <a:t>trabalhador</a:t>
            </a:r>
            <a:endParaRPr sz="3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595" y="6741103"/>
            <a:ext cx="875030" cy="25171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47000"/>
              </a:lnSpc>
              <a:spcBef>
                <a:spcPts val="1060"/>
              </a:spcBef>
            </a:pPr>
            <a:r>
              <a:rPr sz="4200" spc="85" dirty="0">
                <a:solidFill>
                  <a:srgbClr val="CA8FF4"/>
                </a:solidFill>
                <a:latin typeface="Verdana"/>
                <a:cs typeface="Verdana"/>
              </a:rPr>
              <a:t>e </a:t>
            </a:r>
            <a:r>
              <a:rPr sz="4200" spc="585" dirty="0">
                <a:solidFill>
                  <a:srgbClr val="CA8FF4"/>
                </a:solidFill>
                <a:latin typeface="Verdana"/>
                <a:cs typeface="Verdana"/>
              </a:rPr>
              <a:t> </a:t>
            </a:r>
            <a:r>
              <a:rPr sz="4200" spc="50" dirty="0">
                <a:solidFill>
                  <a:srgbClr val="CA8FF4"/>
                </a:solidFill>
                <a:latin typeface="Verdana"/>
                <a:cs typeface="Verdana"/>
              </a:rPr>
              <a:t>s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3915"/>
              </a:lnSpc>
            </a:pPr>
            <a:r>
              <a:rPr sz="4200" spc="130" dirty="0">
                <a:solidFill>
                  <a:srgbClr val="CA8FF4"/>
                </a:solidFill>
                <a:latin typeface="Verdana"/>
                <a:cs typeface="Verdana"/>
              </a:rPr>
              <a:t>o</a:t>
            </a:r>
            <a:endParaRPr sz="4200">
              <a:latin typeface="Verdana"/>
              <a:cs typeface="Verdana"/>
            </a:endParaRPr>
          </a:p>
          <a:p>
            <a:pPr>
              <a:lnSpc>
                <a:spcPct val="55700"/>
              </a:lnSpc>
              <a:spcBef>
                <a:spcPts val="1960"/>
              </a:spcBef>
            </a:pPr>
            <a:r>
              <a:rPr sz="4200" spc="275" dirty="0">
                <a:solidFill>
                  <a:srgbClr val="CA8FF4"/>
                </a:solidFill>
                <a:latin typeface="Verdana"/>
                <a:cs typeface="Verdana"/>
              </a:rPr>
              <a:t>m </a:t>
            </a:r>
            <a:r>
              <a:rPr sz="4200" spc="280" dirty="0">
                <a:solidFill>
                  <a:srgbClr val="CA8FF4"/>
                </a:solidFill>
                <a:latin typeface="Verdana"/>
                <a:cs typeface="Verdana"/>
              </a:rPr>
              <a:t> </a:t>
            </a:r>
            <a:r>
              <a:rPr sz="4200" spc="130" dirty="0">
                <a:solidFill>
                  <a:srgbClr val="CA8FF4"/>
                </a:solidFill>
                <a:latin typeface="Verdana"/>
                <a:cs typeface="Verdana"/>
              </a:rPr>
              <a:t>o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535"/>
              </a:lnSpc>
            </a:pPr>
            <a:r>
              <a:rPr sz="4200" spc="310" dirty="0">
                <a:solidFill>
                  <a:srgbClr val="CA8FF4"/>
                </a:solidFill>
                <a:latin typeface="Verdana"/>
                <a:cs typeface="Verdana"/>
              </a:rPr>
              <a:t>C</a:t>
            </a:r>
            <a:endParaRPr sz="4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"/>
              <a:ext cx="18287999" cy="10286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863" y="8913396"/>
              <a:ext cx="8699702" cy="13736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"/>
              <a:ext cx="2978785" cy="10287000"/>
            </a:xfrm>
            <a:custGeom>
              <a:avLst/>
              <a:gdLst/>
              <a:ahLst/>
              <a:cxnLst/>
              <a:rect l="l" t="t" r="r" b="b"/>
              <a:pathLst>
                <a:path w="2978785" h="10287000">
                  <a:moveTo>
                    <a:pt x="2978329" y="10286997"/>
                  </a:moveTo>
                  <a:lnTo>
                    <a:pt x="0" y="10286997"/>
                  </a:lnTo>
                  <a:lnTo>
                    <a:pt x="0" y="0"/>
                  </a:lnTo>
                  <a:lnTo>
                    <a:pt x="2978329" y="0"/>
                  </a:lnTo>
                  <a:lnTo>
                    <a:pt x="2978329" y="10286997"/>
                  </a:lnTo>
                  <a:close/>
                </a:path>
              </a:pathLst>
            </a:custGeom>
            <a:solidFill>
              <a:srgbClr val="FAF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9" y="1352"/>
              <a:ext cx="7336130" cy="250400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43595" y="3892747"/>
            <a:ext cx="875030" cy="2656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0"/>
              </a:lnSpc>
            </a:pPr>
            <a:r>
              <a:rPr sz="4200" spc="-95" dirty="0">
                <a:solidFill>
                  <a:srgbClr val="CA8FF4"/>
                </a:solidFill>
                <a:latin typeface="Verdana"/>
                <a:cs typeface="Verdana"/>
              </a:rPr>
              <a:t>t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975"/>
              </a:lnSpc>
            </a:pPr>
            <a:r>
              <a:rPr sz="4200" spc="325" dirty="0">
                <a:solidFill>
                  <a:srgbClr val="CA8FF4"/>
                </a:solidFill>
                <a:latin typeface="Verdana"/>
                <a:cs typeface="Verdana"/>
              </a:rPr>
              <a:t>a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105"/>
              </a:lnSpc>
            </a:pPr>
            <a:r>
              <a:rPr sz="4200" spc="229" dirty="0">
                <a:solidFill>
                  <a:srgbClr val="CA8FF4"/>
                </a:solidFill>
                <a:latin typeface="Verdana"/>
                <a:cs typeface="Verdana"/>
              </a:rPr>
              <a:t>d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105"/>
              </a:lnSpc>
            </a:pPr>
            <a:r>
              <a:rPr sz="4200" spc="-45" dirty="0">
                <a:solidFill>
                  <a:srgbClr val="CA8FF4"/>
                </a:solidFill>
                <a:latin typeface="Verdana"/>
                <a:cs typeface="Verdana"/>
              </a:rPr>
              <a:t>i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915"/>
              </a:lnSpc>
            </a:pPr>
            <a:r>
              <a:rPr sz="4200" spc="229" dirty="0">
                <a:solidFill>
                  <a:srgbClr val="CA8FF4"/>
                </a:solidFill>
                <a:latin typeface="Verdana"/>
                <a:cs typeface="Verdana"/>
              </a:rPr>
              <a:t>d</a:t>
            </a:r>
            <a:endParaRPr sz="4200">
              <a:latin typeface="Verdana"/>
              <a:cs typeface="Verdana"/>
            </a:endParaRPr>
          </a:p>
          <a:p>
            <a:pPr>
              <a:lnSpc>
                <a:spcPct val="59000"/>
              </a:lnSpc>
              <a:spcBef>
                <a:spcPts val="969"/>
              </a:spcBef>
            </a:pPr>
            <a:r>
              <a:rPr sz="4200" spc="65" dirty="0">
                <a:solidFill>
                  <a:srgbClr val="CA8FF4"/>
                </a:solidFill>
                <a:latin typeface="Verdana"/>
                <a:cs typeface="Verdana"/>
              </a:rPr>
              <a:t>n </a:t>
            </a:r>
            <a:r>
              <a:rPr sz="4200" spc="70" dirty="0">
                <a:solidFill>
                  <a:srgbClr val="CA8FF4"/>
                </a:solidFill>
                <a:latin typeface="Verdana"/>
                <a:cs typeface="Verdana"/>
              </a:rPr>
              <a:t> </a:t>
            </a:r>
            <a:r>
              <a:rPr sz="4200" spc="325" dirty="0">
                <a:solidFill>
                  <a:srgbClr val="CA8FF4"/>
                </a:solidFill>
                <a:latin typeface="Verdana"/>
                <a:cs typeface="Verdana"/>
              </a:rPr>
              <a:t>a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2535"/>
              </a:lnSpc>
            </a:pPr>
            <a:r>
              <a:rPr sz="4200" spc="310" dirty="0">
                <a:solidFill>
                  <a:srgbClr val="CA8FF4"/>
                </a:solidFill>
                <a:latin typeface="Verdana"/>
                <a:cs typeface="Verdana"/>
              </a:rPr>
              <a:t>C</a:t>
            </a:r>
            <a:endParaRPr sz="4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595" y="3294272"/>
            <a:ext cx="875030" cy="582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0"/>
              </a:lnSpc>
            </a:pPr>
            <a:r>
              <a:rPr sz="4200" spc="-180" dirty="0">
                <a:solidFill>
                  <a:srgbClr val="CA8FF4"/>
                </a:solidFill>
                <a:latin typeface="Verdana"/>
                <a:cs typeface="Verdana"/>
              </a:rPr>
              <a:t>r</a:t>
            </a:r>
            <a:endParaRPr sz="4200">
              <a:latin typeface="Verdana"/>
              <a:cs typeface="Verdana"/>
            </a:endParaRPr>
          </a:p>
          <a:p>
            <a:pPr>
              <a:lnSpc>
                <a:spcPts val="3165"/>
              </a:lnSpc>
            </a:pPr>
            <a:r>
              <a:rPr sz="4200" spc="325" dirty="0">
                <a:solidFill>
                  <a:srgbClr val="CA8FF4"/>
                </a:solidFill>
                <a:latin typeface="Verdana"/>
                <a:cs typeface="Verdana"/>
              </a:rPr>
              <a:t>a</a:t>
            </a:r>
            <a:endParaRPr sz="4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6177" y="2"/>
            <a:ext cx="17652365" cy="9255125"/>
            <a:chOff x="636177" y="2"/>
            <a:chExt cx="17652365" cy="925512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99847" y="2"/>
              <a:ext cx="4488153" cy="26900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6177" y="1024924"/>
              <a:ext cx="4010024" cy="26765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177" y="3796699"/>
              <a:ext cx="4010024" cy="26860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6177" y="6577999"/>
              <a:ext cx="4010024" cy="26765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xfrm>
            <a:off x="5654599" y="2305493"/>
            <a:ext cx="11229779" cy="2369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00">
              <a:lnSpc>
                <a:spcPct val="115700"/>
              </a:lnSpc>
              <a:spcBef>
                <a:spcPts val="100"/>
              </a:spcBef>
            </a:pPr>
            <a:r>
              <a:rPr lang="pt-BR" sz="4400" b="1" dirty="0"/>
              <a:t>Durkheim</a:t>
            </a:r>
            <a:r>
              <a:rPr lang="pt-BR" sz="4400" dirty="0"/>
              <a:t> afirma que a </a:t>
            </a:r>
            <a:r>
              <a:rPr lang="pt-BR" sz="4400" dirty="0" smtClean="0"/>
              <a:t>divisão do</a:t>
            </a:r>
            <a:r>
              <a:rPr lang="pt-BR" sz="4400" dirty="0"/>
              <a:t> trabalho mantém a harmonia do sistema</a:t>
            </a:r>
            <a:r>
              <a:rPr spc="130" dirty="0" smtClean="0"/>
              <a:t>;</a:t>
            </a:r>
            <a:r>
              <a:rPr spc="509" dirty="0" smtClean="0"/>
              <a:t> </a:t>
            </a:r>
            <a:endParaRPr spc="15" dirty="0"/>
          </a:p>
        </p:txBody>
      </p:sp>
      <p:sp>
        <p:nvSpPr>
          <p:cNvPr id="16" name="object 16"/>
          <p:cNvSpPr txBox="1"/>
          <p:nvPr/>
        </p:nvSpPr>
        <p:spPr>
          <a:xfrm>
            <a:off x="5689796" y="4512897"/>
            <a:ext cx="10693204" cy="623375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pt-BR" sz="4200" spc="145" dirty="0" smtClean="0">
                <a:latin typeface="Lucida Sans Unicode"/>
                <a:cs typeface="Lucida Sans Unicode"/>
              </a:rPr>
              <a:t>Formam laços de dependência.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endParaRPr lang="pt-BR" sz="4200" spc="145" dirty="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pt-BR" sz="4200" spc="145" dirty="0" smtClean="0">
                <a:latin typeface="Lucida Sans Unicode"/>
                <a:cs typeface="Lucida Sans Unicode"/>
              </a:rPr>
              <a:t>Solidariedade mecânica- </a:t>
            </a:r>
            <a:r>
              <a:rPr lang="pt-BR" sz="4200" spc="145" dirty="0" smtClean="0">
                <a:latin typeface="Lucida Sans Unicode"/>
                <a:cs typeface="Lucida Sans Unicode"/>
              </a:rPr>
              <a:t>Alto grau de coletividade</a:t>
            </a:r>
            <a:r>
              <a:rPr lang="pt-BR" sz="4200" spc="145" dirty="0" smtClean="0">
                <a:latin typeface="Lucida Sans Unicode"/>
                <a:cs typeface="Lucida Sans Unicode"/>
              </a:rPr>
              <a:t>. </a:t>
            </a:r>
            <a:r>
              <a:rPr lang="pt-BR" sz="4200" spc="145" dirty="0" err="1" smtClean="0">
                <a:latin typeface="Lucida Sans Unicode"/>
                <a:cs typeface="Lucida Sans Unicode"/>
              </a:rPr>
              <a:t>Ex</a:t>
            </a:r>
            <a:r>
              <a:rPr lang="pt-BR" sz="4200" spc="145" dirty="0" smtClean="0">
                <a:latin typeface="Lucida Sans Unicode"/>
                <a:cs typeface="Lucida Sans Unicode"/>
              </a:rPr>
              <a:t>: </a:t>
            </a:r>
            <a:r>
              <a:rPr lang="pt-BR" sz="4200" spc="145" dirty="0" smtClean="0">
                <a:latin typeface="Lucida Sans Unicode"/>
                <a:cs typeface="Lucida Sans Unicode"/>
              </a:rPr>
              <a:t>Sociedades antigas, agrárias. </a:t>
            </a:r>
            <a:endParaRPr lang="pt-BR" sz="4200" spc="145" dirty="0" smtClean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lang="pt-BR" sz="4200" spc="145" dirty="0">
                <a:latin typeface="Lucida Sans Unicode"/>
                <a:cs typeface="Lucida Sans Unicode"/>
              </a:rPr>
              <a:t>S</a:t>
            </a:r>
            <a:r>
              <a:rPr lang="pt-BR" sz="4200" spc="145" dirty="0" smtClean="0">
                <a:latin typeface="Lucida Sans Unicode"/>
                <a:cs typeface="Lucida Sans Unicode"/>
              </a:rPr>
              <a:t>olidariedade orgânica</a:t>
            </a:r>
            <a:r>
              <a:rPr lang="pt-BR" sz="4200" spc="95" dirty="0" smtClean="0">
                <a:latin typeface="Lucida Sans Unicode"/>
                <a:cs typeface="Lucida Sans Unicode"/>
              </a:rPr>
              <a:t>- Divisão Social do </a:t>
            </a:r>
            <a:r>
              <a:rPr lang="pt-BR" sz="4200" spc="95" dirty="0" smtClean="0">
                <a:latin typeface="Lucida Sans Unicode"/>
                <a:cs typeface="Lucida Sans Unicode"/>
              </a:rPr>
              <a:t>trabalho, baixo grau de consciência coletiva.    </a:t>
            </a:r>
            <a:r>
              <a:rPr lang="pt-BR" sz="4200" spc="95" dirty="0" err="1" smtClean="0">
                <a:latin typeface="Lucida Sans Unicode"/>
                <a:cs typeface="Lucida Sans Unicode"/>
              </a:rPr>
              <a:t>Ex</a:t>
            </a:r>
            <a:r>
              <a:rPr lang="pt-BR" sz="4200" spc="95" dirty="0" smtClean="0">
                <a:latin typeface="Lucida Sans Unicode"/>
                <a:cs typeface="Lucida Sans Unicode"/>
              </a:rPr>
              <a:t>: Supermercado</a:t>
            </a:r>
            <a:endParaRPr sz="42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905"/>
              </a:spcBef>
            </a:pPr>
            <a:r>
              <a:rPr sz="1500" spc="-150" dirty="0">
                <a:solidFill>
                  <a:srgbClr val="FAF4FD"/>
                </a:solidFill>
                <a:latin typeface="Lucida Sans Unicode"/>
                <a:cs typeface="Lucida Sans Unicode"/>
              </a:rPr>
              <a:t>.</a:t>
            </a:r>
            <a:endParaRPr sz="15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CC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41599" y="0"/>
            <a:ext cx="8775700" cy="5001260"/>
          </a:xfrm>
          <a:custGeom>
            <a:avLst/>
            <a:gdLst/>
            <a:ahLst/>
            <a:cxnLst/>
            <a:rect l="l" t="t" r="r" b="b"/>
            <a:pathLst>
              <a:path w="8775700" h="5001260">
                <a:moveTo>
                  <a:pt x="12699" y="2611311"/>
                </a:moveTo>
                <a:lnTo>
                  <a:pt x="12699" y="3053153"/>
                </a:lnTo>
                <a:lnTo>
                  <a:pt x="0" y="3021590"/>
                </a:lnTo>
                <a:lnTo>
                  <a:pt x="0" y="2642697"/>
                </a:lnTo>
                <a:lnTo>
                  <a:pt x="12699" y="2611311"/>
                </a:lnTo>
                <a:close/>
              </a:path>
              <a:path w="8775700" h="5001260">
                <a:moveTo>
                  <a:pt x="25399" y="2517540"/>
                </a:moveTo>
                <a:lnTo>
                  <a:pt x="25399" y="3116173"/>
                </a:lnTo>
                <a:lnTo>
                  <a:pt x="12699" y="3084682"/>
                </a:lnTo>
                <a:lnTo>
                  <a:pt x="12699" y="2548726"/>
                </a:lnTo>
                <a:lnTo>
                  <a:pt x="25399" y="2517540"/>
                </a:lnTo>
                <a:close/>
              </a:path>
              <a:path w="8775700" h="5001260">
                <a:moveTo>
                  <a:pt x="38099" y="2455413"/>
                </a:moveTo>
                <a:lnTo>
                  <a:pt x="38099" y="3179009"/>
                </a:lnTo>
                <a:lnTo>
                  <a:pt x="25399" y="3147617"/>
                </a:lnTo>
                <a:lnTo>
                  <a:pt x="25399" y="2486433"/>
                </a:lnTo>
                <a:lnTo>
                  <a:pt x="38099" y="2455413"/>
                </a:lnTo>
                <a:close/>
              </a:path>
              <a:path w="8775700" h="5001260">
                <a:moveTo>
                  <a:pt x="8712199" y="2149197"/>
                </a:moveTo>
                <a:lnTo>
                  <a:pt x="8712199" y="3294579"/>
                </a:lnTo>
                <a:lnTo>
                  <a:pt x="8686799" y="3363793"/>
                </a:lnTo>
                <a:lnTo>
                  <a:pt x="8686799" y="3397746"/>
                </a:lnTo>
                <a:lnTo>
                  <a:pt x="8648699" y="3497017"/>
                </a:lnTo>
                <a:lnTo>
                  <a:pt x="8648699" y="3529252"/>
                </a:lnTo>
                <a:lnTo>
                  <a:pt x="8610599" y="3623426"/>
                </a:lnTo>
                <a:lnTo>
                  <a:pt x="8572499" y="3713849"/>
                </a:lnTo>
                <a:lnTo>
                  <a:pt x="8547099" y="3743167"/>
                </a:lnTo>
                <a:lnTo>
                  <a:pt x="8534399" y="3772078"/>
                </a:lnTo>
                <a:lnTo>
                  <a:pt x="8496299" y="3856388"/>
                </a:lnTo>
                <a:lnTo>
                  <a:pt x="8470899" y="3883692"/>
                </a:lnTo>
                <a:lnTo>
                  <a:pt x="8458199" y="3910600"/>
                </a:lnTo>
                <a:lnTo>
                  <a:pt x="8432799" y="3937114"/>
                </a:lnTo>
                <a:lnTo>
                  <a:pt x="8420099" y="3963237"/>
                </a:lnTo>
                <a:lnTo>
                  <a:pt x="8394699" y="3988970"/>
                </a:lnTo>
                <a:lnTo>
                  <a:pt x="8381999" y="4014317"/>
                </a:lnTo>
                <a:lnTo>
                  <a:pt x="8356599" y="4039279"/>
                </a:lnTo>
                <a:lnTo>
                  <a:pt x="8343899" y="4063860"/>
                </a:lnTo>
                <a:lnTo>
                  <a:pt x="8318499" y="4088060"/>
                </a:lnTo>
                <a:lnTo>
                  <a:pt x="8293099" y="4111883"/>
                </a:lnTo>
                <a:lnTo>
                  <a:pt x="8267699" y="4135330"/>
                </a:lnTo>
                <a:lnTo>
                  <a:pt x="8254999" y="4158405"/>
                </a:lnTo>
                <a:lnTo>
                  <a:pt x="8204199" y="4203444"/>
                </a:lnTo>
                <a:lnTo>
                  <a:pt x="8153399" y="4247019"/>
                </a:lnTo>
                <a:lnTo>
                  <a:pt x="8102599" y="4289148"/>
                </a:lnTo>
                <a:lnTo>
                  <a:pt x="8051799" y="4329850"/>
                </a:lnTo>
                <a:lnTo>
                  <a:pt x="7988299" y="4369142"/>
                </a:lnTo>
                <a:lnTo>
                  <a:pt x="7962899" y="4388266"/>
                </a:lnTo>
                <a:lnTo>
                  <a:pt x="7937499" y="4407045"/>
                </a:lnTo>
                <a:lnTo>
                  <a:pt x="7912099" y="4425480"/>
                </a:lnTo>
                <a:lnTo>
                  <a:pt x="7873999" y="4443575"/>
                </a:lnTo>
                <a:lnTo>
                  <a:pt x="7848599" y="4461331"/>
                </a:lnTo>
                <a:lnTo>
                  <a:pt x="7810499" y="4478751"/>
                </a:lnTo>
                <a:lnTo>
                  <a:pt x="7785099" y="4495837"/>
                </a:lnTo>
                <a:lnTo>
                  <a:pt x="7746999" y="4512592"/>
                </a:lnTo>
                <a:lnTo>
                  <a:pt x="7721599" y="4529017"/>
                </a:lnTo>
                <a:lnTo>
                  <a:pt x="7683499" y="4545116"/>
                </a:lnTo>
                <a:lnTo>
                  <a:pt x="7658099" y="4560890"/>
                </a:lnTo>
                <a:lnTo>
                  <a:pt x="7619999" y="4576342"/>
                </a:lnTo>
                <a:lnTo>
                  <a:pt x="7581899" y="4591473"/>
                </a:lnTo>
                <a:lnTo>
                  <a:pt x="7556499" y="4606287"/>
                </a:lnTo>
                <a:lnTo>
                  <a:pt x="7518399" y="4620786"/>
                </a:lnTo>
                <a:lnTo>
                  <a:pt x="7480299" y="4634971"/>
                </a:lnTo>
                <a:lnTo>
                  <a:pt x="7442199" y="4648846"/>
                </a:lnTo>
                <a:lnTo>
                  <a:pt x="7404099" y="4662412"/>
                </a:lnTo>
                <a:lnTo>
                  <a:pt x="7365999" y="4675672"/>
                </a:lnTo>
                <a:lnTo>
                  <a:pt x="7340599" y="4688628"/>
                </a:lnTo>
                <a:lnTo>
                  <a:pt x="7302499" y="4701283"/>
                </a:lnTo>
                <a:lnTo>
                  <a:pt x="7264399" y="4713638"/>
                </a:lnTo>
                <a:lnTo>
                  <a:pt x="7213599" y="4725696"/>
                </a:lnTo>
                <a:lnTo>
                  <a:pt x="7175499" y="4737460"/>
                </a:lnTo>
                <a:lnTo>
                  <a:pt x="7137399" y="4748931"/>
                </a:lnTo>
                <a:lnTo>
                  <a:pt x="7099299" y="4760112"/>
                </a:lnTo>
                <a:lnTo>
                  <a:pt x="7061199" y="4771005"/>
                </a:lnTo>
                <a:lnTo>
                  <a:pt x="7023099" y="4781613"/>
                </a:lnTo>
                <a:lnTo>
                  <a:pt x="6972299" y="4791938"/>
                </a:lnTo>
                <a:lnTo>
                  <a:pt x="6934199" y="4801981"/>
                </a:lnTo>
                <a:lnTo>
                  <a:pt x="6896099" y="4811747"/>
                </a:lnTo>
                <a:lnTo>
                  <a:pt x="6845299" y="4821236"/>
                </a:lnTo>
                <a:lnTo>
                  <a:pt x="6807199" y="4830451"/>
                </a:lnTo>
                <a:lnTo>
                  <a:pt x="6756399" y="4839394"/>
                </a:lnTo>
                <a:lnTo>
                  <a:pt x="6718299" y="4848068"/>
                </a:lnTo>
                <a:lnTo>
                  <a:pt x="6667499" y="4856475"/>
                </a:lnTo>
                <a:lnTo>
                  <a:pt x="6629399" y="4864617"/>
                </a:lnTo>
                <a:lnTo>
                  <a:pt x="6578599" y="4872497"/>
                </a:lnTo>
                <a:lnTo>
                  <a:pt x="6540499" y="4880117"/>
                </a:lnTo>
                <a:lnTo>
                  <a:pt x="6489699" y="4887479"/>
                </a:lnTo>
                <a:lnTo>
                  <a:pt x="6438899" y="4894585"/>
                </a:lnTo>
                <a:lnTo>
                  <a:pt x="6388099" y="4901438"/>
                </a:lnTo>
                <a:lnTo>
                  <a:pt x="6349999" y="4908040"/>
                </a:lnTo>
                <a:lnTo>
                  <a:pt x="6299199" y="4914393"/>
                </a:lnTo>
                <a:lnTo>
                  <a:pt x="6248399" y="4920501"/>
                </a:lnTo>
                <a:lnTo>
                  <a:pt x="6197599" y="4926364"/>
                </a:lnTo>
                <a:lnTo>
                  <a:pt x="6146799" y="4931985"/>
                </a:lnTo>
                <a:lnTo>
                  <a:pt x="6095999" y="4937367"/>
                </a:lnTo>
                <a:lnTo>
                  <a:pt x="6045199" y="4942512"/>
                </a:lnTo>
                <a:lnTo>
                  <a:pt x="5994399" y="4947422"/>
                </a:lnTo>
                <a:lnTo>
                  <a:pt x="5943599" y="4952100"/>
                </a:lnTo>
                <a:lnTo>
                  <a:pt x="5892799" y="4956547"/>
                </a:lnTo>
                <a:lnTo>
                  <a:pt x="5841999" y="4960767"/>
                </a:lnTo>
                <a:lnTo>
                  <a:pt x="5791199" y="4964760"/>
                </a:lnTo>
                <a:lnTo>
                  <a:pt x="5740399" y="4968531"/>
                </a:lnTo>
                <a:lnTo>
                  <a:pt x="5689599" y="4972081"/>
                </a:lnTo>
                <a:lnTo>
                  <a:pt x="5626099" y="4975411"/>
                </a:lnTo>
                <a:lnTo>
                  <a:pt x="5575299" y="4978526"/>
                </a:lnTo>
                <a:lnTo>
                  <a:pt x="5524499" y="4981426"/>
                </a:lnTo>
                <a:lnTo>
                  <a:pt x="5460999" y="4984115"/>
                </a:lnTo>
                <a:lnTo>
                  <a:pt x="5410199" y="4986594"/>
                </a:lnTo>
                <a:lnTo>
                  <a:pt x="5359399" y="4988866"/>
                </a:lnTo>
                <a:lnTo>
                  <a:pt x="5295899" y="4990933"/>
                </a:lnTo>
                <a:lnTo>
                  <a:pt x="5245099" y="4992798"/>
                </a:lnTo>
                <a:lnTo>
                  <a:pt x="5181599" y="4994462"/>
                </a:lnTo>
                <a:lnTo>
                  <a:pt x="5130799" y="4995928"/>
                </a:lnTo>
                <a:lnTo>
                  <a:pt x="5067299" y="4997199"/>
                </a:lnTo>
                <a:lnTo>
                  <a:pt x="5016499" y="4998276"/>
                </a:lnTo>
                <a:lnTo>
                  <a:pt x="4952999" y="4999162"/>
                </a:lnTo>
                <a:lnTo>
                  <a:pt x="4889499" y="4999859"/>
                </a:lnTo>
                <a:lnTo>
                  <a:pt x="4838699" y="5000370"/>
                </a:lnTo>
                <a:lnTo>
                  <a:pt x="4775199" y="5000697"/>
                </a:lnTo>
                <a:lnTo>
                  <a:pt x="4648199" y="5000808"/>
                </a:lnTo>
                <a:lnTo>
                  <a:pt x="4597399" y="5000596"/>
                </a:lnTo>
                <a:lnTo>
                  <a:pt x="4533899" y="5000209"/>
                </a:lnTo>
                <a:lnTo>
                  <a:pt x="4470399" y="4999649"/>
                </a:lnTo>
                <a:lnTo>
                  <a:pt x="4406899" y="4998920"/>
                </a:lnTo>
                <a:lnTo>
                  <a:pt x="4343399" y="4998022"/>
                </a:lnTo>
                <a:lnTo>
                  <a:pt x="4279899" y="4996958"/>
                </a:lnTo>
                <a:lnTo>
                  <a:pt x="4216399" y="4995731"/>
                </a:lnTo>
                <a:lnTo>
                  <a:pt x="4152899" y="4994343"/>
                </a:lnTo>
                <a:lnTo>
                  <a:pt x="4089399" y="4992796"/>
                </a:lnTo>
                <a:lnTo>
                  <a:pt x="4025899" y="4991093"/>
                </a:lnTo>
                <a:lnTo>
                  <a:pt x="3962399" y="4989235"/>
                </a:lnTo>
                <a:lnTo>
                  <a:pt x="3898899" y="4987226"/>
                </a:lnTo>
                <a:lnTo>
                  <a:pt x="3822699" y="4985067"/>
                </a:lnTo>
                <a:lnTo>
                  <a:pt x="3759199" y="4982760"/>
                </a:lnTo>
                <a:lnTo>
                  <a:pt x="3695699" y="4980309"/>
                </a:lnTo>
                <a:lnTo>
                  <a:pt x="3632199" y="4977715"/>
                </a:lnTo>
                <a:lnTo>
                  <a:pt x="3555999" y="4974980"/>
                </a:lnTo>
                <a:lnTo>
                  <a:pt x="3492499" y="4972107"/>
                </a:lnTo>
                <a:lnTo>
                  <a:pt x="3428999" y="4969099"/>
                </a:lnTo>
                <a:lnTo>
                  <a:pt x="3352799" y="4965957"/>
                </a:lnTo>
                <a:lnTo>
                  <a:pt x="3289299" y="4962684"/>
                </a:lnTo>
                <a:lnTo>
                  <a:pt x="3225799" y="4959282"/>
                </a:lnTo>
                <a:lnTo>
                  <a:pt x="3149599" y="4955753"/>
                </a:lnTo>
                <a:lnTo>
                  <a:pt x="3086099" y="4952100"/>
                </a:lnTo>
                <a:lnTo>
                  <a:pt x="3009899" y="4948325"/>
                </a:lnTo>
                <a:lnTo>
                  <a:pt x="2946399" y="4944344"/>
                </a:lnTo>
                <a:lnTo>
                  <a:pt x="2882899" y="4939761"/>
                </a:lnTo>
                <a:lnTo>
                  <a:pt x="2806699" y="4934583"/>
                </a:lnTo>
                <a:lnTo>
                  <a:pt x="2743199" y="4928818"/>
                </a:lnTo>
                <a:lnTo>
                  <a:pt x="2679699" y="4922470"/>
                </a:lnTo>
                <a:lnTo>
                  <a:pt x="2616199" y="4915548"/>
                </a:lnTo>
                <a:lnTo>
                  <a:pt x="2552699" y="4908058"/>
                </a:lnTo>
                <a:lnTo>
                  <a:pt x="2501899" y="4900006"/>
                </a:lnTo>
                <a:lnTo>
                  <a:pt x="2438399" y="4891399"/>
                </a:lnTo>
                <a:lnTo>
                  <a:pt x="2374899" y="4882243"/>
                </a:lnTo>
                <a:lnTo>
                  <a:pt x="2311399" y="4872546"/>
                </a:lnTo>
                <a:lnTo>
                  <a:pt x="2260599" y="4862313"/>
                </a:lnTo>
                <a:lnTo>
                  <a:pt x="2197099" y="4851552"/>
                </a:lnTo>
                <a:lnTo>
                  <a:pt x="2146299" y="4840268"/>
                </a:lnTo>
                <a:lnTo>
                  <a:pt x="2095499" y="4828470"/>
                </a:lnTo>
                <a:lnTo>
                  <a:pt x="2031999" y="4816162"/>
                </a:lnTo>
                <a:lnTo>
                  <a:pt x="1981199" y="4803353"/>
                </a:lnTo>
                <a:lnTo>
                  <a:pt x="1930399" y="4790048"/>
                </a:lnTo>
                <a:lnTo>
                  <a:pt x="1879599" y="4776254"/>
                </a:lnTo>
                <a:lnTo>
                  <a:pt x="1828799" y="4761977"/>
                </a:lnTo>
                <a:lnTo>
                  <a:pt x="1777999" y="4747225"/>
                </a:lnTo>
                <a:lnTo>
                  <a:pt x="1727199" y="4732004"/>
                </a:lnTo>
                <a:lnTo>
                  <a:pt x="1676399" y="4716320"/>
                </a:lnTo>
                <a:lnTo>
                  <a:pt x="1625599" y="4700180"/>
                </a:lnTo>
                <a:lnTo>
                  <a:pt x="1574799" y="4683591"/>
                </a:lnTo>
                <a:lnTo>
                  <a:pt x="1523999" y="4666560"/>
                </a:lnTo>
                <a:lnTo>
                  <a:pt x="1485899" y="4649092"/>
                </a:lnTo>
                <a:lnTo>
                  <a:pt x="1435099" y="4631195"/>
                </a:lnTo>
                <a:lnTo>
                  <a:pt x="1396999" y="4612875"/>
                </a:lnTo>
                <a:lnTo>
                  <a:pt x="1346199" y="4594139"/>
                </a:lnTo>
                <a:lnTo>
                  <a:pt x="1308099" y="4574994"/>
                </a:lnTo>
                <a:lnTo>
                  <a:pt x="1257299" y="4555445"/>
                </a:lnTo>
                <a:lnTo>
                  <a:pt x="1219199" y="4535500"/>
                </a:lnTo>
                <a:lnTo>
                  <a:pt x="1181099" y="4515165"/>
                </a:lnTo>
                <a:lnTo>
                  <a:pt x="1142999" y="4494447"/>
                </a:lnTo>
                <a:lnTo>
                  <a:pt x="1092199" y="4473353"/>
                </a:lnTo>
                <a:lnTo>
                  <a:pt x="1054099" y="4451889"/>
                </a:lnTo>
                <a:lnTo>
                  <a:pt x="1015999" y="4430061"/>
                </a:lnTo>
                <a:lnTo>
                  <a:pt x="977899" y="4407877"/>
                </a:lnTo>
                <a:lnTo>
                  <a:pt x="952499" y="4385342"/>
                </a:lnTo>
                <a:lnTo>
                  <a:pt x="914399" y="4362464"/>
                </a:lnTo>
                <a:lnTo>
                  <a:pt x="876299" y="4339250"/>
                </a:lnTo>
                <a:lnTo>
                  <a:pt x="838199" y="4315705"/>
                </a:lnTo>
                <a:lnTo>
                  <a:pt x="812799" y="4291836"/>
                </a:lnTo>
                <a:lnTo>
                  <a:pt x="774699" y="4267650"/>
                </a:lnTo>
                <a:lnTo>
                  <a:pt x="736599" y="4243154"/>
                </a:lnTo>
                <a:lnTo>
                  <a:pt x="711199" y="4218354"/>
                </a:lnTo>
                <a:lnTo>
                  <a:pt x="685799" y="4193257"/>
                </a:lnTo>
                <a:lnTo>
                  <a:pt x="647699" y="4167869"/>
                </a:lnTo>
                <a:lnTo>
                  <a:pt x="622299" y="4142198"/>
                </a:lnTo>
                <a:lnTo>
                  <a:pt x="596899" y="4116249"/>
                </a:lnTo>
                <a:lnTo>
                  <a:pt x="558799" y="4090029"/>
                </a:lnTo>
                <a:lnTo>
                  <a:pt x="482599" y="4009812"/>
                </a:lnTo>
                <a:lnTo>
                  <a:pt x="431799" y="3955101"/>
                </a:lnTo>
                <a:lnTo>
                  <a:pt x="380999" y="3899466"/>
                </a:lnTo>
                <a:lnTo>
                  <a:pt x="368299" y="3871319"/>
                </a:lnTo>
                <a:lnTo>
                  <a:pt x="317499" y="3814396"/>
                </a:lnTo>
                <a:lnTo>
                  <a:pt x="304799" y="3785635"/>
                </a:lnTo>
                <a:lnTo>
                  <a:pt x="279399" y="3756682"/>
                </a:lnTo>
                <a:lnTo>
                  <a:pt x="266699" y="3727545"/>
                </a:lnTo>
                <a:lnTo>
                  <a:pt x="241299" y="3698229"/>
                </a:lnTo>
                <a:lnTo>
                  <a:pt x="228599" y="3668742"/>
                </a:lnTo>
                <a:lnTo>
                  <a:pt x="203199" y="3639089"/>
                </a:lnTo>
                <a:lnTo>
                  <a:pt x="190499" y="3609279"/>
                </a:lnTo>
                <a:lnTo>
                  <a:pt x="50799" y="3272804"/>
                </a:lnTo>
                <a:lnTo>
                  <a:pt x="50799" y="3241609"/>
                </a:lnTo>
                <a:lnTo>
                  <a:pt x="38099" y="3210342"/>
                </a:lnTo>
                <a:lnTo>
                  <a:pt x="38099" y="2424485"/>
                </a:lnTo>
                <a:lnTo>
                  <a:pt x="63499" y="2362936"/>
                </a:lnTo>
                <a:lnTo>
                  <a:pt x="63499" y="2332327"/>
                </a:lnTo>
                <a:lnTo>
                  <a:pt x="165099" y="2092309"/>
                </a:lnTo>
                <a:lnTo>
                  <a:pt x="215899" y="1976224"/>
                </a:lnTo>
                <a:lnTo>
                  <a:pt x="241299" y="1947683"/>
                </a:lnTo>
                <a:lnTo>
                  <a:pt x="266699" y="1891223"/>
                </a:lnTo>
                <a:lnTo>
                  <a:pt x="292099" y="1863318"/>
                </a:lnTo>
                <a:lnTo>
                  <a:pt x="304799" y="1835638"/>
                </a:lnTo>
                <a:lnTo>
                  <a:pt x="330199" y="1808190"/>
                </a:lnTo>
                <a:lnTo>
                  <a:pt x="342899" y="1780980"/>
                </a:lnTo>
                <a:lnTo>
                  <a:pt x="368299" y="1754015"/>
                </a:lnTo>
                <a:lnTo>
                  <a:pt x="380999" y="1727302"/>
                </a:lnTo>
                <a:lnTo>
                  <a:pt x="431799" y="1674657"/>
                </a:lnTo>
                <a:lnTo>
                  <a:pt x="457199" y="1648738"/>
                </a:lnTo>
                <a:lnTo>
                  <a:pt x="469899" y="1623098"/>
                </a:lnTo>
                <a:lnTo>
                  <a:pt x="520699" y="1572677"/>
                </a:lnTo>
                <a:lnTo>
                  <a:pt x="571499" y="1523448"/>
                </a:lnTo>
                <a:lnTo>
                  <a:pt x="622299" y="1475464"/>
                </a:lnTo>
                <a:lnTo>
                  <a:pt x="673099" y="1428778"/>
                </a:lnTo>
                <a:lnTo>
                  <a:pt x="723899" y="1383441"/>
                </a:lnTo>
                <a:lnTo>
                  <a:pt x="761999" y="1361296"/>
                </a:lnTo>
                <a:lnTo>
                  <a:pt x="787399" y="1339508"/>
                </a:lnTo>
                <a:lnTo>
                  <a:pt x="914399" y="1238122"/>
                </a:lnTo>
                <a:lnTo>
                  <a:pt x="1015999" y="1162744"/>
                </a:lnTo>
                <a:lnTo>
                  <a:pt x="1092199" y="1112659"/>
                </a:lnTo>
                <a:lnTo>
                  <a:pt x="1117599" y="1087638"/>
                </a:lnTo>
                <a:lnTo>
                  <a:pt x="1155699" y="1062617"/>
                </a:lnTo>
                <a:lnTo>
                  <a:pt x="1181099" y="1037587"/>
                </a:lnTo>
                <a:lnTo>
                  <a:pt x="1257299" y="987460"/>
                </a:lnTo>
                <a:lnTo>
                  <a:pt x="1282699" y="962343"/>
                </a:lnTo>
                <a:lnTo>
                  <a:pt x="1320799" y="937178"/>
                </a:lnTo>
                <a:lnTo>
                  <a:pt x="1346199" y="911954"/>
                </a:lnTo>
                <a:lnTo>
                  <a:pt x="1422399" y="861292"/>
                </a:lnTo>
                <a:lnTo>
                  <a:pt x="1447799" y="835834"/>
                </a:lnTo>
                <a:lnTo>
                  <a:pt x="1485899" y="810278"/>
                </a:lnTo>
                <a:lnTo>
                  <a:pt x="1511299" y="784614"/>
                </a:lnTo>
                <a:lnTo>
                  <a:pt x="1587499" y="732924"/>
                </a:lnTo>
                <a:lnTo>
                  <a:pt x="1612899" y="706878"/>
                </a:lnTo>
                <a:lnTo>
                  <a:pt x="1650999" y="680685"/>
                </a:lnTo>
                <a:lnTo>
                  <a:pt x="1676399" y="654335"/>
                </a:lnTo>
                <a:lnTo>
                  <a:pt x="1752599" y="601125"/>
                </a:lnTo>
                <a:lnTo>
                  <a:pt x="1777999" y="574245"/>
                </a:lnTo>
                <a:lnTo>
                  <a:pt x="1816099" y="547169"/>
                </a:lnTo>
                <a:lnTo>
                  <a:pt x="1854199" y="519887"/>
                </a:lnTo>
                <a:lnTo>
                  <a:pt x="1879599" y="492388"/>
                </a:lnTo>
                <a:lnTo>
                  <a:pt x="1917699" y="464664"/>
                </a:lnTo>
                <a:lnTo>
                  <a:pt x="1955799" y="436704"/>
                </a:lnTo>
                <a:lnTo>
                  <a:pt x="1981199" y="408498"/>
                </a:lnTo>
                <a:lnTo>
                  <a:pt x="2019299" y="380037"/>
                </a:lnTo>
                <a:lnTo>
                  <a:pt x="2057399" y="351310"/>
                </a:lnTo>
                <a:lnTo>
                  <a:pt x="2082799" y="322308"/>
                </a:lnTo>
                <a:lnTo>
                  <a:pt x="2120899" y="293022"/>
                </a:lnTo>
                <a:lnTo>
                  <a:pt x="2158999" y="263440"/>
                </a:lnTo>
                <a:lnTo>
                  <a:pt x="2184399" y="233554"/>
                </a:lnTo>
                <a:lnTo>
                  <a:pt x="2222499" y="203353"/>
                </a:lnTo>
                <a:lnTo>
                  <a:pt x="2260599" y="172828"/>
                </a:lnTo>
                <a:lnTo>
                  <a:pt x="2298699" y="141968"/>
                </a:lnTo>
                <a:lnTo>
                  <a:pt x="2324099" y="110765"/>
                </a:lnTo>
                <a:lnTo>
                  <a:pt x="2362199" y="79207"/>
                </a:lnTo>
                <a:lnTo>
                  <a:pt x="2400299" y="47286"/>
                </a:lnTo>
                <a:lnTo>
                  <a:pt x="2438399" y="14991"/>
                </a:lnTo>
                <a:lnTo>
                  <a:pt x="2451099" y="0"/>
                </a:lnTo>
                <a:lnTo>
                  <a:pt x="8229599" y="0"/>
                </a:lnTo>
                <a:lnTo>
                  <a:pt x="8229599" y="1107543"/>
                </a:lnTo>
                <a:lnTo>
                  <a:pt x="8242299" y="1140364"/>
                </a:lnTo>
                <a:lnTo>
                  <a:pt x="8242299" y="1202809"/>
                </a:lnTo>
                <a:lnTo>
                  <a:pt x="8254999" y="1232527"/>
                </a:lnTo>
                <a:lnTo>
                  <a:pt x="8254999" y="1261305"/>
                </a:lnTo>
                <a:lnTo>
                  <a:pt x="8267699" y="1289188"/>
                </a:lnTo>
                <a:lnTo>
                  <a:pt x="8267699" y="1316225"/>
                </a:lnTo>
                <a:lnTo>
                  <a:pt x="8280399" y="1342462"/>
                </a:lnTo>
                <a:lnTo>
                  <a:pt x="8293099" y="1367946"/>
                </a:lnTo>
                <a:lnTo>
                  <a:pt x="8293099" y="1392724"/>
                </a:lnTo>
                <a:lnTo>
                  <a:pt x="8305799" y="1416841"/>
                </a:lnTo>
                <a:lnTo>
                  <a:pt x="8318499" y="1440346"/>
                </a:lnTo>
                <a:lnTo>
                  <a:pt x="8331199" y="1463285"/>
                </a:lnTo>
                <a:lnTo>
                  <a:pt x="8331199" y="1485706"/>
                </a:lnTo>
                <a:lnTo>
                  <a:pt x="8356599" y="1529176"/>
                </a:lnTo>
                <a:lnTo>
                  <a:pt x="8381999" y="1571131"/>
                </a:lnTo>
                <a:lnTo>
                  <a:pt x="8420099" y="1632045"/>
                </a:lnTo>
                <a:lnTo>
                  <a:pt x="8508999" y="1771306"/>
                </a:lnTo>
                <a:lnTo>
                  <a:pt x="8534399" y="1791559"/>
                </a:lnTo>
                <a:lnTo>
                  <a:pt x="8559799" y="1832802"/>
                </a:lnTo>
                <a:lnTo>
                  <a:pt x="8585199" y="1875341"/>
                </a:lnTo>
                <a:lnTo>
                  <a:pt x="8610599" y="1919549"/>
                </a:lnTo>
                <a:lnTo>
                  <a:pt x="8635999" y="1965803"/>
                </a:lnTo>
                <a:lnTo>
                  <a:pt x="8661399" y="2014475"/>
                </a:lnTo>
                <a:lnTo>
                  <a:pt x="8661399" y="2039835"/>
                </a:lnTo>
                <a:lnTo>
                  <a:pt x="8674099" y="2065941"/>
                </a:lnTo>
                <a:lnTo>
                  <a:pt x="8686799" y="2092838"/>
                </a:lnTo>
                <a:lnTo>
                  <a:pt x="8699499" y="2120575"/>
                </a:lnTo>
                <a:lnTo>
                  <a:pt x="8712199" y="2149197"/>
                </a:lnTo>
                <a:close/>
              </a:path>
              <a:path w="8775700" h="5001260">
                <a:moveTo>
                  <a:pt x="8445499" y="0"/>
                </a:moveTo>
                <a:lnTo>
                  <a:pt x="8420099" y="91610"/>
                </a:lnTo>
                <a:lnTo>
                  <a:pt x="8394699" y="137458"/>
                </a:lnTo>
                <a:lnTo>
                  <a:pt x="8267699" y="611277"/>
                </a:lnTo>
                <a:lnTo>
                  <a:pt x="8267699" y="660273"/>
                </a:lnTo>
                <a:lnTo>
                  <a:pt x="8254999" y="709578"/>
                </a:lnTo>
                <a:lnTo>
                  <a:pt x="8242299" y="755784"/>
                </a:lnTo>
                <a:lnTo>
                  <a:pt x="8242299" y="843596"/>
                </a:lnTo>
                <a:lnTo>
                  <a:pt x="8229599" y="885295"/>
                </a:lnTo>
                <a:lnTo>
                  <a:pt x="8229599" y="0"/>
                </a:lnTo>
                <a:lnTo>
                  <a:pt x="8445499" y="0"/>
                </a:lnTo>
                <a:close/>
              </a:path>
              <a:path w="8775700" h="5001260">
                <a:moveTo>
                  <a:pt x="8737599" y="2240847"/>
                </a:moveTo>
                <a:lnTo>
                  <a:pt x="8737599" y="3159678"/>
                </a:lnTo>
                <a:lnTo>
                  <a:pt x="8724899" y="3223606"/>
                </a:lnTo>
                <a:lnTo>
                  <a:pt x="8712199" y="3259314"/>
                </a:lnTo>
                <a:lnTo>
                  <a:pt x="8712199" y="2178752"/>
                </a:lnTo>
                <a:lnTo>
                  <a:pt x="8724899" y="2209286"/>
                </a:lnTo>
                <a:lnTo>
                  <a:pt x="8737599" y="2240847"/>
                </a:lnTo>
                <a:close/>
              </a:path>
              <a:path w="8775700" h="5001260">
                <a:moveTo>
                  <a:pt x="8750299" y="2307234"/>
                </a:moveTo>
                <a:lnTo>
                  <a:pt x="8750299" y="3037803"/>
                </a:lnTo>
                <a:lnTo>
                  <a:pt x="8737599" y="3097759"/>
                </a:lnTo>
                <a:lnTo>
                  <a:pt x="8737599" y="2273480"/>
                </a:lnTo>
                <a:lnTo>
                  <a:pt x="8750299" y="2307234"/>
                </a:lnTo>
                <a:close/>
              </a:path>
              <a:path w="8775700" h="5001260">
                <a:moveTo>
                  <a:pt x="8762999" y="2378287"/>
                </a:moveTo>
                <a:lnTo>
                  <a:pt x="8762999" y="2923592"/>
                </a:lnTo>
                <a:lnTo>
                  <a:pt x="8750299" y="2979763"/>
                </a:lnTo>
                <a:lnTo>
                  <a:pt x="8750299" y="2342154"/>
                </a:lnTo>
                <a:lnTo>
                  <a:pt x="8762999" y="2378287"/>
                </a:lnTo>
                <a:close/>
              </a:path>
              <a:path w="8775700" h="5001260">
                <a:moveTo>
                  <a:pt x="8775699" y="2494438"/>
                </a:moveTo>
                <a:lnTo>
                  <a:pt x="8775699" y="2816671"/>
                </a:lnTo>
                <a:lnTo>
                  <a:pt x="8762999" y="2869244"/>
                </a:lnTo>
                <a:lnTo>
                  <a:pt x="8762999" y="2454383"/>
                </a:lnTo>
                <a:lnTo>
                  <a:pt x="8775699" y="2494438"/>
                </a:lnTo>
                <a:close/>
              </a:path>
            </a:pathLst>
          </a:custGeom>
          <a:solidFill>
            <a:srgbClr val="181818">
              <a:alpha val="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86034" y="2628224"/>
            <a:ext cx="6695440" cy="412115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 marR="1703070">
              <a:lnSpc>
                <a:spcPts val="7870"/>
              </a:lnSpc>
              <a:spcBef>
                <a:spcPts val="1000"/>
              </a:spcBef>
            </a:pPr>
            <a:r>
              <a:rPr sz="7200" b="1" spc="-75" dirty="0">
                <a:solidFill>
                  <a:srgbClr val="181818"/>
                </a:solidFill>
                <a:latin typeface="Cambria"/>
                <a:cs typeface="Cambria"/>
              </a:rPr>
              <a:t>DIVISÃO</a:t>
            </a:r>
            <a:r>
              <a:rPr sz="7200" b="1" spc="12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7200" b="1" spc="-155" dirty="0">
                <a:solidFill>
                  <a:srgbClr val="181818"/>
                </a:solidFill>
                <a:latin typeface="Cambria"/>
                <a:cs typeface="Cambria"/>
              </a:rPr>
              <a:t>DO </a:t>
            </a:r>
            <a:r>
              <a:rPr sz="7200" b="1" spc="-157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7200" b="1" spc="-170" dirty="0">
                <a:solidFill>
                  <a:srgbClr val="181818"/>
                </a:solidFill>
                <a:latin typeface="Cambria"/>
                <a:cs typeface="Cambria"/>
              </a:rPr>
              <a:t>TRABALHO</a:t>
            </a:r>
            <a:endParaRPr sz="7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970"/>
              </a:spcBef>
            </a:pPr>
            <a:r>
              <a:rPr sz="7200" b="1" spc="-10" dirty="0">
                <a:solidFill>
                  <a:srgbClr val="181818"/>
                </a:solidFill>
                <a:latin typeface="Cambria"/>
                <a:cs typeface="Cambria"/>
              </a:rPr>
              <a:t>COESÃO</a:t>
            </a:r>
            <a:r>
              <a:rPr sz="7200" b="1" spc="150" dirty="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sz="7200" b="1" dirty="0">
                <a:solidFill>
                  <a:srgbClr val="181818"/>
                </a:solidFill>
                <a:latin typeface="Cambria"/>
                <a:cs typeface="Cambria"/>
              </a:rPr>
              <a:t>SOCIAL</a:t>
            </a:r>
            <a:endParaRPr sz="72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7957" y="1028700"/>
            <a:ext cx="9639299" cy="822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9" y="75108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99834" y="3230556"/>
            <a:ext cx="41122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0" spc="665" dirty="0">
                <a:solidFill>
                  <a:srgbClr val="FF1616"/>
                </a:solidFill>
                <a:latin typeface="Trebuchet MS"/>
                <a:cs typeface="Trebuchet MS"/>
              </a:rPr>
              <a:t>L</a:t>
            </a:r>
            <a:r>
              <a:rPr sz="12000" spc="409" dirty="0">
                <a:solidFill>
                  <a:srgbClr val="FF1616"/>
                </a:solidFill>
                <a:latin typeface="Trebuchet MS"/>
                <a:cs typeface="Trebuchet MS"/>
              </a:rPr>
              <a:t>u</a:t>
            </a:r>
            <a:r>
              <a:rPr sz="12000" spc="750" dirty="0">
                <a:solidFill>
                  <a:srgbClr val="FF1616"/>
                </a:solidFill>
                <a:latin typeface="Trebuchet MS"/>
                <a:cs typeface="Trebuchet MS"/>
              </a:rPr>
              <a:t>c</a:t>
            </a:r>
            <a:r>
              <a:rPr sz="12000" spc="-70" dirty="0">
                <a:solidFill>
                  <a:srgbClr val="FF1616"/>
                </a:solidFill>
                <a:latin typeface="Trebuchet MS"/>
                <a:cs typeface="Trebuchet MS"/>
              </a:rPr>
              <a:t>r</a:t>
            </a:r>
            <a:r>
              <a:rPr sz="12000" spc="715" dirty="0">
                <a:solidFill>
                  <a:srgbClr val="FF1616"/>
                </a:solidFill>
                <a:latin typeface="Trebuchet MS"/>
                <a:cs typeface="Trebuchet MS"/>
              </a:rPr>
              <a:t>o</a:t>
            </a:r>
            <a:endParaRPr sz="120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01223" y="820253"/>
            <a:ext cx="5325110" cy="6674805"/>
            <a:chOff x="6512785" y="987317"/>
            <a:chExt cx="5325110" cy="7864475"/>
          </a:xfrm>
        </p:grpSpPr>
        <p:sp>
          <p:nvSpPr>
            <p:cNvPr id="5" name="object 5"/>
            <p:cNvSpPr/>
            <p:nvPr/>
          </p:nvSpPr>
          <p:spPr>
            <a:xfrm>
              <a:off x="6512785" y="2059650"/>
              <a:ext cx="5262880" cy="5262880"/>
            </a:xfrm>
            <a:custGeom>
              <a:avLst/>
              <a:gdLst/>
              <a:ahLst/>
              <a:cxnLst/>
              <a:rect l="l" t="t" r="r" b="b"/>
              <a:pathLst>
                <a:path w="5262880" h="5262880">
                  <a:moveTo>
                    <a:pt x="2631214" y="5262428"/>
                  </a:moveTo>
                  <a:lnTo>
                    <a:pt x="2566641" y="5261636"/>
                  </a:lnTo>
                  <a:lnTo>
                    <a:pt x="2502106" y="5259259"/>
                  </a:lnTo>
                  <a:lnTo>
                    <a:pt x="2437650" y="5255299"/>
                  </a:lnTo>
                  <a:lnTo>
                    <a:pt x="2373310" y="5249758"/>
                  </a:lnTo>
                  <a:lnTo>
                    <a:pt x="2309125" y="5242640"/>
                  </a:lnTo>
                  <a:lnTo>
                    <a:pt x="2245135" y="5233949"/>
                  </a:lnTo>
                  <a:lnTo>
                    <a:pt x="2181376" y="5223690"/>
                  </a:lnTo>
                  <a:lnTo>
                    <a:pt x="2117889" y="5211870"/>
                  </a:lnTo>
                  <a:lnTo>
                    <a:pt x="2054711" y="5198495"/>
                  </a:lnTo>
                  <a:lnTo>
                    <a:pt x="1991881" y="5183574"/>
                  </a:lnTo>
                  <a:lnTo>
                    <a:pt x="1929435" y="5167115"/>
                  </a:lnTo>
                  <a:lnTo>
                    <a:pt x="1867413" y="5149129"/>
                  </a:lnTo>
                  <a:lnTo>
                    <a:pt x="1805850" y="5129626"/>
                  </a:lnTo>
                  <a:lnTo>
                    <a:pt x="1744784" y="5108618"/>
                  </a:lnTo>
                  <a:lnTo>
                    <a:pt x="1684253" y="5086117"/>
                  </a:lnTo>
                  <a:lnTo>
                    <a:pt x="1624292" y="5062139"/>
                  </a:lnTo>
                  <a:lnTo>
                    <a:pt x="1564937" y="5036695"/>
                  </a:lnTo>
                  <a:lnTo>
                    <a:pt x="1506225" y="5009803"/>
                  </a:lnTo>
                  <a:lnTo>
                    <a:pt x="1448190" y="4981478"/>
                  </a:lnTo>
                  <a:lnTo>
                    <a:pt x="1390868" y="4951738"/>
                  </a:lnTo>
                  <a:lnTo>
                    <a:pt x="1334293" y="4920599"/>
                  </a:lnTo>
                  <a:lnTo>
                    <a:pt x="1278499" y="4888081"/>
                  </a:lnTo>
                  <a:lnTo>
                    <a:pt x="1223520" y="4854204"/>
                  </a:lnTo>
                  <a:lnTo>
                    <a:pt x="1169389" y="4818988"/>
                  </a:lnTo>
                  <a:lnTo>
                    <a:pt x="1116139" y="4782454"/>
                  </a:lnTo>
                  <a:lnTo>
                    <a:pt x="1063801" y="4744624"/>
                  </a:lnTo>
                  <a:lnTo>
                    <a:pt x="1012407" y="4705522"/>
                  </a:lnTo>
                  <a:lnTo>
                    <a:pt x="961989" y="4665170"/>
                  </a:lnTo>
                  <a:lnTo>
                    <a:pt x="912576" y="4623592"/>
                  </a:lnTo>
                  <a:lnTo>
                    <a:pt x="864198" y="4580814"/>
                  </a:lnTo>
                  <a:lnTo>
                    <a:pt x="816885" y="4536863"/>
                  </a:lnTo>
                  <a:lnTo>
                    <a:pt x="770664" y="4491763"/>
                  </a:lnTo>
                  <a:lnTo>
                    <a:pt x="725564" y="4445543"/>
                  </a:lnTo>
                  <a:lnTo>
                    <a:pt x="681613" y="4398229"/>
                  </a:lnTo>
                  <a:lnTo>
                    <a:pt x="638835" y="4349852"/>
                  </a:lnTo>
                  <a:lnTo>
                    <a:pt x="597258" y="4300439"/>
                  </a:lnTo>
                  <a:lnTo>
                    <a:pt x="556905" y="4250020"/>
                  </a:lnTo>
                  <a:lnTo>
                    <a:pt x="517803" y="4198626"/>
                  </a:lnTo>
                  <a:lnTo>
                    <a:pt x="479973" y="4146289"/>
                  </a:lnTo>
                  <a:lnTo>
                    <a:pt x="443439" y="4093038"/>
                  </a:lnTo>
                  <a:lnTo>
                    <a:pt x="408223" y="4038907"/>
                  </a:lnTo>
                  <a:lnTo>
                    <a:pt x="374346" y="3983928"/>
                  </a:lnTo>
                  <a:lnTo>
                    <a:pt x="341828" y="3928135"/>
                  </a:lnTo>
                  <a:lnTo>
                    <a:pt x="310690" y="3871560"/>
                  </a:lnTo>
                  <a:lnTo>
                    <a:pt x="280949" y="3814237"/>
                  </a:lnTo>
                  <a:lnTo>
                    <a:pt x="252624" y="3756202"/>
                  </a:lnTo>
                  <a:lnTo>
                    <a:pt x="225732" y="3697490"/>
                  </a:lnTo>
                  <a:lnTo>
                    <a:pt x="200289" y="3638136"/>
                  </a:lnTo>
                  <a:lnTo>
                    <a:pt x="176310" y="3578175"/>
                  </a:lnTo>
                  <a:lnTo>
                    <a:pt x="153810" y="3517643"/>
                  </a:lnTo>
                  <a:lnTo>
                    <a:pt x="132802" y="3456577"/>
                  </a:lnTo>
                  <a:lnTo>
                    <a:pt x="113299" y="3395015"/>
                  </a:lnTo>
                  <a:lnTo>
                    <a:pt x="95312" y="3332992"/>
                  </a:lnTo>
                  <a:lnTo>
                    <a:pt x="78854" y="3270546"/>
                  </a:lnTo>
                  <a:lnTo>
                    <a:pt x="63932" y="3207716"/>
                  </a:lnTo>
                  <a:lnTo>
                    <a:pt x="50558" y="3144538"/>
                  </a:lnTo>
                  <a:lnTo>
                    <a:pt x="38737" y="3081051"/>
                  </a:lnTo>
                  <a:lnTo>
                    <a:pt x="28478" y="3017293"/>
                  </a:lnTo>
                  <a:lnTo>
                    <a:pt x="19787" y="2953303"/>
                  </a:lnTo>
                  <a:lnTo>
                    <a:pt x="12670" y="2889118"/>
                  </a:lnTo>
                  <a:lnTo>
                    <a:pt x="7129" y="2824778"/>
                  </a:lnTo>
                  <a:lnTo>
                    <a:pt x="3169" y="2760321"/>
                  </a:lnTo>
                  <a:lnTo>
                    <a:pt x="792" y="2695787"/>
                  </a:lnTo>
                  <a:lnTo>
                    <a:pt x="0" y="2631214"/>
                  </a:lnTo>
                  <a:lnTo>
                    <a:pt x="198" y="2598922"/>
                  </a:lnTo>
                  <a:lnTo>
                    <a:pt x="1782" y="2534369"/>
                  </a:lnTo>
                  <a:lnTo>
                    <a:pt x="4951" y="2469864"/>
                  </a:lnTo>
                  <a:lnTo>
                    <a:pt x="9702" y="2405465"/>
                  </a:lnTo>
                  <a:lnTo>
                    <a:pt x="16032" y="2341193"/>
                  </a:lnTo>
                  <a:lnTo>
                    <a:pt x="23936" y="2277106"/>
                  </a:lnTo>
                  <a:lnTo>
                    <a:pt x="33413" y="2213222"/>
                  </a:lnTo>
                  <a:lnTo>
                    <a:pt x="44452" y="2149599"/>
                  </a:lnTo>
                  <a:lnTo>
                    <a:pt x="57052" y="2086257"/>
                  </a:lnTo>
                  <a:lnTo>
                    <a:pt x="71200" y="2023253"/>
                  </a:lnTo>
                  <a:lnTo>
                    <a:pt x="86892" y="1960605"/>
                  </a:lnTo>
                  <a:lnTo>
                    <a:pt x="104115" y="1898371"/>
                  </a:lnTo>
                  <a:lnTo>
                    <a:pt x="122862" y="1836569"/>
                  </a:lnTo>
                  <a:lnTo>
                    <a:pt x="143117" y="1775255"/>
                  </a:lnTo>
                  <a:lnTo>
                    <a:pt x="164875" y="1714447"/>
                  </a:lnTo>
                  <a:lnTo>
                    <a:pt x="188114" y="1654201"/>
                  </a:lnTo>
                  <a:lnTo>
                    <a:pt x="212829" y="1594534"/>
                  </a:lnTo>
                  <a:lnTo>
                    <a:pt x="238997" y="1535501"/>
                  </a:lnTo>
                  <a:lnTo>
                    <a:pt x="266610" y="1477118"/>
                  </a:lnTo>
                  <a:lnTo>
                    <a:pt x="295643" y="1419440"/>
                  </a:lnTo>
                  <a:lnTo>
                    <a:pt x="326087" y="1362483"/>
                  </a:lnTo>
                  <a:lnTo>
                    <a:pt x="357915" y="1306298"/>
                  </a:lnTo>
                  <a:lnTo>
                    <a:pt x="391117" y="1250904"/>
                  </a:lnTo>
                  <a:lnTo>
                    <a:pt x="425664" y="1196349"/>
                  </a:lnTo>
                  <a:lnTo>
                    <a:pt x="461544" y="1142650"/>
                  </a:lnTo>
                  <a:lnTo>
                    <a:pt x="498726" y="1089856"/>
                  </a:lnTo>
                  <a:lnTo>
                    <a:pt x="537198" y="1037982"/>
                  </a:lnTo>
                  <a:lnTo>
                    <a:pt x="576925" y="987076"/>
                  </a:lnTo>
                  <a:lnTo>
                    <a:pt x="617896" y="937153"/>
                  </a:lnTo>
                  <a:lnTo>
                    <a:pt x="660074" y="888258"/>
                  </a:lnTo>
                  <a:lnTo>
                    <a:pt x="703445" y="840405"/>
                  </a:lnTo>
                  <a:lnTo>
                    <a:pt x="747971" y="793638"/>
                  </a:lnTo>
                  <a:lnTo>
                    <a:pt x="793638" y="747971"/>
                  </a:lnTo>
                  <a:lnTo>
                    <a:pt x="840405" y="703445"/>
                  </a:lnTo>
                  <a:lnTo>
                    <a:pt x="888258" y="660074"/>
                  </a:lnTo>
                  <a:lnTo>
                    <a:pt x="937153" y="617896"/>
                  </a:lnTo>
                  <a:lnTo>
                    <a:pt x="987076" y="576925"/>
                  </a:lnTo>
                  <a:lnTo>
                    <a:pt x="1037982" y="537198"/>
                  </a:lnTo>
                  <a:lnTo>
                    <a:pt x="1089856" y="498726"/>
                  </a:lnTo>
                  <a:lnTo>
                    <a:pt x="1142650" y="461544"/>
                  </a:lnTo>
                  <a:lnTo>
                    <a:pt x="1196349" y="425664"/>
                  </a:lnTo>
                  <a:lnTo>
                    <a:pt x="1250904" y="391117"/>
                  </a:lnTo>
                  <a:lnTo>
                    <a:pt x="1306298" y="357915"/>
                  </a:lnTo>
                  <a:lnTo>
                    <a:pt x="1362483" y="326087"/>
                  </a:lnTo>
                  <a:lnTo>
                    <a:pt x="1419440" y="295643"/>
                  </a:lnTo>
                  <a:lnTo>
                    <a:pt x="1477118" y="266610"/>
                  </a:lnTo>
                  <a:lnTo>
                    <a:pt x="1535501" y="238997"/>
                  </a:lnTo>
                  <a:lnTo>
                    <a:pt x="1594534" y="212829"/>
                  </a:lnTo>
                  <a:lnTo>
                    <a:pt x="1654201" y="188114"/>
                  </a:lnTo>
                  <a:lnTo>
                    <a:pt x="1714447" y="164875"/>
                  </a:lnTo>
                  <a:lnTo>
                    <a:pt x="1775255" y="143117"/>
                  </a:lnTo>
                  <a:lnTo>
                    <a:pt x="1836569" y="122862"/>
                  </a:lnTo>
                  <a:lnTo>
                    <a:pt x="1898371" y="104115"/>
                  </a:lnTo>
                  <a:lnTo>
                    <a:pt x="1960605" y="86892"/>
                  </a:lnTo>
                  <a:lnTo>
                    <a:pt x="2023253" y="71200"/>
                  </a:lnTo>
                  <a:lnTo>
                    <a:pt x="2086257" y="57052"/>
                  </a:lnTo>
                  <a:lnTo>
                    <a:pt x="2149599" y="44452"/>
                  </a:lnTo>
                  <a:lnTo>
                    <a:pt x="2213222" y="33413"/>
                  </a:lnTo>
                  <a:lnTo>
                    <a:pt x="2277106" y="23936"/>
                  </a:lnTo>
                  <a:lnTo>
                    <a:pt x="2341193" y="16032"/>
                  </a:lnTo>
                  <a:lnTo>
                    <a:pt x="2405465" y="9702"/>
                  </a:lnTo>
                  <a:lnTo>
                    <a:pt x="2469864" y="4951"/>
                  </a:lnTo>
                  <a:lnTo>
                    <a:pt x="2534369" y="1782"/>
                  </a:lnTo>
                  <a:lnTo>
                    <a:pt x="2598922" y="198"/>
                  </a:lnTo>
                  <a:lnTo>
                    <a:pt x="2631214" y="0"/>
                  </a:lnTo>
                  <a:lnTo>
                    <a:pt x="2663505" y="198"/>
                  </a:lnTo>
                  <a:lnTo>
                    <a:pt x="2728059" y="1782"/>
                  </a:lnTo>
                  <a:lnTo>
                    <a:pt x="2792564" y="4951"/>
                  </a:lnTo>
                  <a:lnTo>
                    <a:pt x="2856963" y="9702"/>
                  </a:lnTo>
                  <a:lnTo>
                    <a:pt x="2921235" y="16032"/>
                  </a:lnTo>
                  <a:lnTo>
                    <a:pt x="2985322" y="23936"/>
                  </a:lnTo>
                  <a:lnTo>
                    <a:pt x="3049206" y="33413"/>
                  </a:lnTo>
                  <a:lnTo>
                    <a:pt x="3112829" y="44452"/>
                  </a:lnTo>
                  <a:lnTo>
                    <a:pt x="3176170" y="57052"/>
                  </a:lnTo>
                  <a:lnTo>
                    <a:pt x="3239175" y="71200"/>
                  </a:lnTo>
                  <a:lnTo>
                    <a:pt x="3301822" y="86892"/>
                  </a:lnTo>
                  <a:lnTo>
                    <a:pt x="3364056" y="104115"/>
                  </a:lnTo>
                  <a:lnTo>
                    <a:pt x="3425858" y="122862"/>
                  </a:lnTo>
                  <a:lnTo>
                    <a:pt x="3487173" y="143117"/>
                  </a:lnTo>
                  <a:lnTo>
                    <a:pt x="3547980" y="164875"/>
                  </a:lnTo>
                  <a:lnTo>
                    <a:pt x="3608226" y="188114"/>
                  </a:lnTo>
                  <a:lnTo>
                    <a:pt x="3667893" y="212829"/>
                  </a:lnTo>
                  <a:lnTo>
                    <a:pt x="3726927" y="238997"/>
                  </a:lnTo>
                  <a:lnTo>
                    <a:pt x="3785309" y="266610"/>
                  </a:lnTo>
                  <a:lnTo>
                    <a:pt x="3842988" y="295643"/>
                  </a:lnTo>
                  <a:lnTo>
                    <a:pt x="3899945" y="326087"/>
                  </a:lnTo>
                  <a:lnTo>
                    <a:pt x="3956129" y="357915"/>
                  </a:lnTo>
                  <a:lnTo>
                    <a:pt x="4011524" y="391117"/>
                  </a:lnTo>
                  <a:lnTo>
                    <a:pt x="4066079" y="425664"/>
                  </a:lnTo>
                  <a:lnTo>
                    <a:pt x="4119777" y="461544"/>
                  </a:lnTo>
                  <a:lnTo>
                    <a:pt x="4172572" y="498726"/>
                  </a:lnTo>
                  <a:lnTo>
                    <a:pt x="4224445" y="537198"/>
                  </a:lnTo>
                  <a:lnTo>
                    <a:pt x="4275351" y="576925"/>
                  </a:lnTo>
                  <a:lnTo>
                    <a:pt x="4325275" y="617896"/>
                  </a:lnTo>
                  <a:lnTo>
                    <a:pt x="4374170" y="660074"/>
                  </a:lnTo>
                  <a:lnTo>
                    <a:pt x="4422023" y="703445"/>
                  </a:lnTo>
                  <a:lnTo>
                    <a:pt x="4468789" y="747971"/>
                  </a:lnTo>
                  <a:lnTo>
                    <a:pt x="4514457" y="793638"/>
                  </a:lnTo>
                  <a:lnTo>
                    <a:pt x="4558982" y="840405"/>
                  </a:lnTo>
                  <a:lnTo>
                    <a:pt x="4602353" y="888258"/>
                  </a:lnTo>
                  <a:lnTo>
                    <a:pt x="4644531" y="937153"/>
                  </a:lnTo>
                  <a:lnTo>
                    <a:pt x="4685502" y="987076"/>
                  </a:lnTo>
                  <a:lnTo>
                    <a:pt x="4725229" y="1037982"/>
                  </a:lnTo>
                  <a:lnTo>
                    <a:pt x="4763701" y="1089856"/>
                  </a:lnTo>
                  <a:lnTo>
                    <a:pt x="4800883" y="1142650"/>
                  </a:lnTo>
                  <a:lnTo>
                    <a:pt x="4836763" y="1196349"/>
                  </a:lnTo>
                  <a:lnTo>
                    <a:pt x="4871310" y="1250904"/>
                  </a:lnTo>
                  <a:lnTo>
                    <a:pt x="4904512" y="1306298"/>
                  </a:lnTo>
                  <a:lnTo>
                    <a:pt x="4936340" y="1362483"/>
                  </a:lnTo>
                  <a:lnTo>
                    <a:pt x="4966785" y="1419440"/>
                  </a:lnTo>
                  <a:lnTo>
                    <a:pt x="4995817" y="1477118"/>
                  </a:lnTo>
                  <a:lnTo>
                    <a:pt x="5023430" y="1535501"/>
                  </a:lnTo>
                  <a:lnTo>
                    <a:pt x="5049598" y="1594534"/>
                  </a:lnTo>
                  <a:lnTo>
                    <a:pt x="5074312" y="1654201"/>
                  </a:lnTo>
                  <a:lnTo>
                    <a:pt x="5097552" y="1714447"/>
                  </a:lnTo>
                  <a:lnTo>
                    <a:pt x="5119309" y="1775255"/>
                  </a:lnTo>
                  <a:lnTo>
                    <a:pt x="5139565" y="1836569"/>
                  </a:lnTo>
                  <a:lnTo>
                    <a:pt x="5158313" y="1898371"/>
                  </a:lnTo>
                  <a:lnTo>
                    <a:pt x="5175535" y="1960605"/>
                  </a:lnTo>
                  <a:lnTo>
                    <a:pt x="5191227" y="2023253"/>
                  </a:lnTo>
                  <a:lnTo>
                    <a:pt x="5205375" y="2086257"/>
                  </a:lnTo>
                  <a:lnTo>
                    <a:pt x="5217975" y="2149599"/>
                  </a:lnTo>
                  <a:lnTo>
                    <a:pt x="5229015" y="2213222"/>
                  </a:lnTo>
                  <a:lnTo>
                    <a:pt x="5238491" y="2277106"/>
                  </a:lnTo>
                  <a:lnTo>
                    <a:pt x="5246396" y="2341193"/>
                  </a:lnTo>
                  <a:lnTo>
                    <a:pt x="5252726" y="2405465"/>
                  </a:lnTo>
                  <a:lnTo>
                    <a:pt x="5257476" y="2469864"/>
                  </a:lnTo>
                  <a:lnTo>
                    <a:pt x="5260645" y="2534369"/>
                  </a:lnTo>
                  <a:lnTo>
                    <a:pt x="5262230" y="2598922"/>
                  </a:lnTo>
                  <a:lnTo>
                    <a:pt x="5262428" y="2631214"/>
                  </a:lnTo>
                  <a:lnTo>
                    <a:pt x="5262230" y="2663505"/>
                  </a:lnTo>
                  <a:lnTo>
                    <a:pt x="5260645" y="2728059"/>
                  </a:lnTo>
                  <a:lnTo>
                    <a:pt x="5257477" y="2792564"/>
                  </a:lnTo>
                  <a:lnTo>
                    <a:pt x="5252726" y="2856963"/>
                  </a:lnTo>
                  <a:lnTo>
                    <a:pt x="5246396" y="2921235"/>
                  </a:lnTo>
                  <a:lnTo>
                    <a:pt x="5238492" y="2985322"/>
                  </a:lnTo>
                  <a:lnTo>
                    <a:pt x="5229015" y="3049206"/>
                  </a:lnTo>
                  <a:lnTo>
                    <a:pt x="5217975" y="3112829"/>
                  </a:lnTo>
                  <a:lnTo>
                    <a:pt x="5205376" y="3176170"/>
                  </a:lnTo>
                  <a:lnTo>
                    <a:pt x="5191228" y="3239175"/>
                  </a:lnTo>
                  <a:lnTo>
                    <a:pt x="5175535" y="3301822"/>
                  </a:lnTo>
                  <a:lnTo>
                    <a:pt x="5158313" y="3364056"/>
                  </a:lnTo>
                  <a:lnTo>
                    <a:pt x="5139565" y="3425858"/>
                  </a:lnTo>
                  <a:lnTo>
                    <a:pt x="5119310" y="3487173"/>
                  </a:lnTo>
                  <a:lnTo>
                    <a:pt x="5097552" y="3547980"/>
                  </a:lnTo>
                  <a:lnTo>
                    <a:pt x="5074313" y="3608226"/>
                  </a:lnTo>
                  <a:lnTo>
                    <a:pt x="5049598" y="3667893"/>
                  </a:lnTo>
                  <a:lnTo>
                    <a:pt x="5023430" y="3726927"/>
                  </a:lnTo>
                  <a:lnTo>
                    <a:pt x="4995818" y="3785309"/>
                  </a:lnTo>
                  <a:lnTo>
                    <a:pt x="4966785" y="3842988"/>
                  </a:lnTo>
                  <a:lnTo>
                    <a:pt x="4936341" y="3899945"/>
                  </a:lnTo>
                  <a:lnTo>
                    <a:pt x="4904512" y="3956129"/>
                  </a:lnTo>
                  <a:lnTo>
                    <a:pt x="4871310" y="4011524"/>
                  </a:lnTo>
                  <a:lnTo>
                    <a:pt x="4836764" y="4066079"/>
                  </a:lnTo>
                  <a:lnTo>
                    <a:pt x="4800883" y="4119777"/>
                  </a:lnTo>
                  <a:lnTo>
                    <a:pt x="4763701" y="4172572"/>
                  </a:lnTo>
                  <a:lnTo>
                    <a:pt x="4725229" y="4224445"/>
                  </a:lnTo>
                  <a:lnTo>
                    <a:pt x="4685502" y="4275351"/>
                  </a:lnTo>
                  <a:lnTo>
                    <a:pt x="4644531" y="4325275"/>
                  </a:lnTo>
                  <a:lnTo>
                    <a:pt x="4602353" y="4374170"/>
                  </a:lnTo>
                  <a:lnTo>
                    <a:pt x="4558982" y="4422023"/>
                  </a:lnTo>
                  <a:lnTo>
                    <a:pt x="4514457" y="4468789"/>
                  </a:lnTo>
                  <a:lnTo>
                    <a:pt x="4468789" y="4514457"/>
                  </a:lnTo>
                  <a:lnTo>
                    <a:pt x="4422023" y="4558982"/>
                  </a:lnTo>
                  <a:lnTo>
                    <a:pt x="4374170" y="4602353"/>
                  </a:lnTo>
                  <a:lnTo>
                    <a:pt x="4325275" y="4644531"/>
                  </a:lnTo>
                  <a:lnTo>
                    <a:pt x="4275351" y="4685502"/>
                  </a:lnTo>
                  <a:lnTo>
                    <a:pt x="4224445" y="4725229"/>
                  </a:lnTo>
                  <a:lnTo>
                    <a:pt x="4172571" y="4763701"/>
                  </a:lnTo>
                  <a:lnTo>
                    <a:pt x="4119777" y="4800883"/>
                  </a:lnTo>
                  <a:lnTo>
                    <a:pt x="4066079" y="4836763"/>
                  </a:lnTo>
                  <a:lnTo>
                    <a:pt x="4011524" y="4871310"/>
                  </a:lnTo>
                  <a:lnTo>
                    <a:pt x="3956129" y="4904512"/>
                  </a:lnTo>
                  <a:lnTo>
                    <a:pt x="3899945" y="4936340"/>
                  </a:lnTo>
                  <a:lnTo>
                    <a:pt x="3842988" y="4966785"/>
                  </a:lnTo>
                  <a:lnTo>
                    <a:pt x="3785309" y="4995817"/>
                  </a:lnTo>
                  <a:lnTo>
                    <a:pt x="3726927" y="5023430"/>
                  </a:lnTo>
                  <a:lnTo>
                    <a:pt x="3667893" y="5049598"/>
                  </a:lnTo>
                  <a:lnTo>
                    <a:pt x="3608226" y="5074312"/>
                  </a:lnTo>
                  <a:lnTo>
                    <a:pt x="3547980" y="5097552"/>
                  </a:lnTo>
                  <a:lnTo>
                    <a:pt x="3487172" y="5119309"/>
                  </a:lnTo>
                  <a:lnTo>
                    <a:pt x="3425858" y="5139565"/>
                  </a:lnTo>
                  <a:lnTo>
                    <a:pt x="3364056" y="5158313"/>
                  </a:lnTo>
                  <a:lnTo>
                    <a:pt x="3301822" y="5175535"/>
                  </a:lnTo>
                  <a:lnTo>
                    <a:pt x="3239175" y="5191227"/>
                  </a:lnTo>
                  <a:lnTo>
                    <a:pt x="3176170" y="5205375"/>
                  </a:lnTo>
                  <a:lnTo>
                    <a:pt x="3112829" y="5217975"/>
                  </a:lnTo>
                  <a:lnTo>
                    <a:pt x="3049206" y="5229015"/>
                  </a:lnTo>
                  <a:lnTo>
                    <a:pt x="2985322" y="5238491"/>
                  </a:lnTo>
                  <a:lnTo>
                    <a:pt x="2921235" y="5246396"/>
                  </a:lnTo>
                  <a:lnTo>
                    <a:pt x="2856963" y="5252726"/>
                  </a:lnTo>
                  <a:lnTo>
                    <a:pt x="2792564" y="5257476"/>
                  </a:lnTo>
                  <a:lnTo>
                    <a:pt x="2728059" y="5260645"/>
                  </a:lnTo>
                  <a:lnTo>
                    <a:pt x="2663505" y="5262230"/>
                  </a:lnTo>
                  <a:lnTo>
                    <a:pt x="2631214" y="5262428"/>
                  </a:lnTo>
                  <a:close/>
                </a:path>
              </a:pathLst>
            </a:custGeom>
            <a:solidFill>
              <a:srgbClr val="242625">
                <a:alpha val="47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78117" y="987317"/>
              <a:ext cx="2059939" cy="2060575"/>
            </a:xfrm>
            <a:custGeom>
              <a:avLst/>
              <a:gdLst/>
              <a:ahLst/>
              <a:cxnLst/>
              <a:rect l="l" t="t" r="r" b="b"/>
              <a:pathLst>
                <a:path w="2059940" h="2060575">
                  <a:moveTo>
                    <a:pt x="33466" y="231479"/>
                  </a:moveTo>
                  <a:lnTo>
                    <a:pt x="33466" y="192899"/>
                  </a:lnTo>
                  <a:lnTo>
                    <a:pt x="63454" y="186811"/>
                  </a:lnTo>
                  <a:lnTo>
                    <a:pt x="88011" y="170234"/>
                  </a:lnTo>
                  <a:lnTo>
                    <a:pt x="104604" y="145699"/>
                  </a:lnTo>
                  <a:lnTo>
                    <a:pt x="110698" y="115739"/>
                  </a:lnTo>
                  <a:lnTo>
                    <a:pt x="104604" y="85780"/>
                  </a:lnTo>
                  <a:lnTo>
                    <a:pt x="88011" y="61245"/>
                  </a:lnTo>
                  <a:lnTo>
                    <a:pt x="63454" y="44668"/>
                  </a:lnTo>
                  <a:lnTo>
                    <a:pt x="33466" y="38579"/>
                  </a:lnTo>
                  <a:lnTo>
                    <a:pt x="33466" y="0"/>
                  </a:lnTo>
                  <a:lnTo>
                    <a:pt x="78719" y="9042"/>
                  </a:lnTo>
                  <a:lnTo>
                    <a:pt x="115525" y="33757"/>
                  </a:lnTo>
                  <a:lnTo>
                    <a:pt x="140263" y="70529"/>
                  </a:lnTo>
                  <a:lnTo>
                    <a:pt x="149313" y="115739"/>
                  </a:lnTo>
                  <a:lnTo>
                    <a:pt x="140263" y="160950"/>
                  </a:lnTo>
                  <a:lnTo>
                    <a:pt x="115525" y="197722"/>
                  </a:lnTo>
                  <a:lnTo>
                    <a:pt x="78719" y="222437"/>
                  </a:lnTo>
                  <a:lnTo>
                    <a:pt x="33466" y="231479"/>
                  </a:lnTo>
                  <a:close/>
                </a:path>
                <a:path w="2059940" h="2060575">
                  <a:moveTo>
                    <a:pt x="2059502" y="133743"/>
                  </a:moveTo>
                  <a:lnTo>
                    <a:pt x="1827808" y="133743"/>
                  </a:lnTo>
                  <a:lnTo>
                    <a:pt x="1827808" y="95163"/>
                  </a:lnTo>
                  <a:lnTo>
                    <a:pt x="2059502" y="95163"/>
                  </a:lnTo>
                  <a:lnTo>
                    <a:pt x="2059502" y="133743"/>
                  </a:lnTo>
                  <a:close/>
                </a:path>
                <a:path w="2059940" h="2060575">
                  <a:moveTo>
                    <a:pt x="163473" y="2060170"/>
                  </a:moveTo>
                  <a:lnTo>
                    <a:pt x="0" y="1895562"/>
                  </a:lnTo>
                  <a:lnTo>
                    <a:pt x="27030" y="1868556"/>
                  </a:lnTo>
                  <a:lnTo>
                    <a:pt x="190504" y="2031878"/>
                  </a:lnTo>
                  <a:lnTo>
                    <a:pt x="163473" y="2060170"/>
                  </a:lnTo>
                  <a:close/>
                </a:path>
                <a:path w="2059940" h="2060575">
                  <a:moveTo>
                    <a:pt x="1883157" y="1158685"/>
                  </a:moveTo>
                  <a:lnTo>
                    <a:pt x="1883157" y="1120105"/>
                  </a:lnTo>
                  <a:lnTo>
                    <a:pt x="1913145" y="1114016"/>
                  </a:lnTo>
                  <a:lnTo>
                    <a:pt x="1937702" y="1097439"/>
                  </a:lnTo>
                  <a:lnTo>
                    <a:pt x="1954295" y="1072905"/>
                  </a:lnTo>
                  <a:lnTo>
                    <a:pt x="1960389" y="1042945"/>
                  </a:lnTo>
                  <a:lnTo>
                    <a:pt x="1954295" y="1012985"/>
                  </a:lnTo>
                  <a:lnTo>
                    <a:pt x="1937702" y="988451"/>
                  </a:lnTo>
                  <a:lnTo>
                    <a:pt x="1913145" y="971873"/>
                  </a:lnTo>
                  <a:lnTo>
                    <a:pt x="1883157" y="965785"/>
                  </a:lnTo>
                  <a:lnTo>
                    <a:pt x="1883157" y="927205"/>
                  </a:lnTo>
                  <a:lnTo>
                    <a:pt x="1928410" y="936247"/>
                  </a:lnTo>
                  <a:lnTo>
                    <a:pt x="1965216" y="960962"/>
                  </a:lnTo>
                  <a:lnTo>
                    <a:pt x="1989954" y="997734"/>
                  </a:lnTo>
                  <a:lnTo>
                    <a:pt x="1999004" y="1042945"/>
                  </a:lnTo>
                  <a:lnTo>
                    <a:pt x="1989954" y="1087613"/>
                  </a:lnTo>
                  <a:lnTo>
                    <a:pt x="1965216" y="1124445"/>
                  </a:lnTo>
                  <a:lnTo>
                    <a:pt x="1928410" y="1149462"/>
                  </a:lnTo>
                  <a:lnTo>
                    <a:pt x="1883157" y="1158685"/>
                  </a:lnTo>
                  <a:close/>
                </a:path>
                <a:path w="2059940" h="2060575">
                  <a:moveTo>
                    <a:pt x="1034900" y="1156113"/>
                  </a:moveTo>
                  <a:lnTo>
                    <a:pt x="996284" y="1156113"/>
                  </a:lnTo>
                  <a:lnTo>
                    <a:pt x="996284" y="924633"/>
                  </a:lnTo>
                  <a:lnTo>
                    <a:pt x="1034900" y="924633"/>
                  </a:lnTo>
                  <a:lnTo>
                    <a:pt x="1034900" y="1156113"/>
                  </a:lnTo>
                  <a:close/>
                </a:path>
                <a:path w="2059940" h="2060575">
                  <a:moveTo>
                    <a:pt x="2058215" y="1986868"/>
                  </a:moveTo>
                  <a:lnTo>
                    <a:pt x="1826521" y="1986868"/>
                  </a:lnTo>
                  <a:lnTo>
                    <a:pt x="1826521" y="1948288"/>
                  </a:lnTo>
                  <a:lnTo>
                    <a:pt x="2058215" y="1948288"/>
                  </a:lnTo>
                  <a:lnTo>
                    <a:pt x="2058215" y="1986868"/>
                  </a:lnTo>
                  <a:close/>
                </a:path>
              </a:pathLst>
            </a:custGeom>
            <a:solidFill>
              <a:srgbClr val="3737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76830" y="987317"/>
              <a:ext cx="1132840" cy="2025650"/>
            </a:xfrm>
            <a:custGeom>
              <a:avLst/>
              <a:gdLst/>
              <a:ahLst/>
              <a:cxnLst/>
              <a:rect l="l" t="t" r="r" b="b"/>
              <a:pathLst>
                <a:path w="1132840" h="2025650">
                  <a:moveTo>
                    <a:pt x="1036187" y="231479"/>
                  </a:moveTo>
                  <a:lnTo>
                    <a:pt x="997571" y="231479"/>
                  </a:lnTo>
                  <a:lnTo>
                    <a:pt x="997571" y="0"/>
                  </a:lnTo>
                  <a:lnTo>
                    <a:pt x="1036187" y="0"/>
                  </a:lnTo>
                  <a:lnTo>
                    <a:pt x="1036187" y="231479"/>
                  </a:lnTo>
                  <a:close/>
                </a:path>
                <a:path w="1132840" h="2025650">
                  <a:moveTo>
                    <a:pt x="27030" y="1141967"/>
                  </a:moveTo>
                  <a:lnTo>
                    <a:pt x="0" y="1114961"/>
                  </a:lnTo>
                  <a:lnTo>
                    <a:pt x="163473" y="951639"/>
                  </a:lnTo>
                  <a:lnTo>
                    <a:pt x="190503" y="978645"/>
                  </a:lnTo>
                  <a:lnTo>
                    <a:pt x="27030" y="1141967"/>
                  </a:lnTo>
                  <a:close/>
                </a:path>
                <a:path w="1132840" h="2025650">
                  <a:moveTo>
                    <a:pt x="1016879" y="2025448"/>
                  </a:moveTo>
                  <a:lnTo>
                    <a:pt x="972169" y="2016406"/>
                  </a:lnTo>
                  <a:lnTo>
                    <a:pt x="935303" y="1991691"/>
                  </a:lnTo>
                  <a:lnTo>
                    <a:pt x="910263" y="1954919"/>
                  </a:lnTo>
                  <a:lnTo>
                    <a:pt x="901032" y="1909708"/>
                  </a:lnTo>
                  <a:lnTo>
                    <a:pt x="939648" y="1909708"/>
                  </a:lnTo>
                  <a:lnTo>
                    <a:pt x="945742" y="1939668"/>
                  </a:lnTo>
                  <a:lnTo>
                    <a:pt x="962334" y="1964202"/>
                  </a:lnTo>
                  <a:lnTo>
                    <a:pt x="986891" y="1980780"/>
                  </a:lnTo>
                  <a:lnTo>
                    <a:pt x="1016879" y="1986868"/>
                  </a:lnTo>
                  <a:lnTo>
                    <a:pt x="1102182" y="1986868"/>
                  </a:lnTo>
                  <a:lnTo>
                    <a:pt x="1098937" y="1991691"/>
                  </a:lnTo>
                  <a:lnTo>
                    <a:pt x="1062132" y="2016406"/>
                  </a:lnTo>
                  <a:lnTo>
                    <a:pt x="1016879" y="2025448"/>
                  </a:lnTo>
                  <a:close/>
                </a:path>
                <a:path w="1132840" h="2025650">
                  <a:moveTo>
                    <a:pt x="1102182" y="1986868"/>
                  </a:moveTo>
                  <a:lnTo>
                    <a:pt x="1016879" y="1986868"/>
                  </a:lnTo>
                  <a:lnTo>
                    <a:pt x="1046866" y="1980780"/>
                  </a:lnTo>
                  <a:lnTo>
                    <a:pt x="1071424" y="1964202"/>
                  </a:lnTo>
                  <a:lnTo>
                    <a:pt x="1088016" y="1939668"/>
                  </a:lnTo>
                  <a:lnTo>
                    <a:pt x="1094110" y="1909708"/>
                  </a:lnTo>
                  <a:lnTo>
                    <a:pt x="1132726" y="1909708"/>
                  </a:lnTo>
                  <a:lnTo>
                    <a:pt x="1123675" y="1954919"/>
                  </a:lnTo>
                  <a:lnTo>
                    <a:pt x="1102182" y="1986868"/>
                  </a:lnTo>
                  <a:close/>
                </a:path>
              </a:pathLst>
            </a:custGeom>
            <a:solidFill>
              <a:srgbClr val="2E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2870" y="1441205"/>
              <a:ext cx="2553335" cy="7410450"/>
            </a:xfrm>
            <a:custGeom>
              <a:avLst/>
              <a:gdLst/>
              <a:ahLst/>
              <a:cxnLst/>
              <a:rect l="l" t="t" r="r" b="b"/>
              <a:pathLst>
                <a:path w="2553334" h="7410450">
                  <a:moveTo>
                    <a:pt x="747415" y="7167992"/>
                  </a:moveTo>
                  <a:lnTo>
                    <a:pt x="0" y="7167992"/>
                  </a:lnTo>
                  <a:lnTo>
                    <a:pt x="12925" y="7137650"/>
                  </a:lnTo>
                  <a:lnTo>
                    <a:pt x="70380" y="7082625"/>
                  </a:lnTo>
                  <a:lnTo>
                    <a:pt x="112253" y="7057274"/>
                  </a:lnTo>
                  <a:lnTo>
                    <a:pt x="161116" y="7032917"/>
                  </a:lnTo>
                  <a:lnTo>
                    <a:pt x="215642" y="7009222"/>
                  </a:lnTo>
                  <a:lnTo>
                    <a:pt x="274501" y="6985853"/>
                  </a:lnTo>
                  <a:lnTo>
                    <a:pt x="357075" y="6938292"/>
                  </a:lnTo>
                  <a:lnTo>
                    <a:pt x="400911" y="6886645"/>
                  </a:lnTo>
                  <a:lnTo>
                    <a:pt x="418242" y="6845188"/>
                  </a:lnTo>
                  <a:lnTo>
                    <a:pt x="421300" y="6828197"/>
                  </a:lnTo>
                  <a:lnTo>
                    <a:pt x="774611" y="6841798"/>
                  </a:lnTo>
                  <a:lnTo>
                    <a:pt x="747415" y="7167992"/>
                  </a:lnTo>
                  <a:close/>
                </a:path>
                <a:path w="2553334" h="7410450">
                  <a:moveTo>
                    <a:pt x="981182" y="534234"/>
                  </a:moveTo>
                  <a:lnTo>
                    <a:pt x="928880" y="528936"/>
                  </a:lnTo>
                  <a:lnTo>
                    <a:pt x="875546" y="515985"/>
                  </a:lnTo>
                  <a:lnTo>
                    <a:pt x="822101" y="496733"/>
                  </a:lnTo>
                  <a:lnTo>
                    <a:pt x="769465" y="472531"/>
                  </a:lnTo>
                  <a:lnTo>
                    <a:pt x="718558" y="444733"/>
                  </a:lnTo>
                  <a:lnTo>
                    <a:pt x="670298" y="414691"/>
                  </a:lnTo>
                  <a:lnTo>
                    <a:pt x="625607" y="383756"/>
                  </a:lnTo>
                  <a:lnTo>
                    <a:pt x="585404" y="353282"/>
                  </a:lnTo>
                  <a:lnTo>
                    <a:pt x="550609" y="324621"/>
                  </a:lnTo>
                  <a:lnTo>
                    <a:pt x="522142" y="299125"/>
                  </a:lnTo>
                  <a:lnTo>
                    <a:pt x="487871" y="263036"/>
                  </a:lnTo>
                  <a:lnTo>
                    <a:pt x="461814" y="224681"/>
                  </a:lnTo>
                  <a:lnTo>
                    <a:pt x="441483" y="184031"/>
                  </a:lnTo>
                  <a:lnTo>
                    <a:pt x="435684" y="147195"/>
                  </a:lnTo>
                  <a:lnTo>
                    <a:pt x="453226" y="120282"/>
                  </a:lnTo>
                  <a:lnTo>
                    <a:pt x="498544" y="92606"/>
                  </a:lnTo>
                  <a:lnTo>
                    <a:pt x="574248" y="56327"/>
                  </a:lnTo>
                  <a:lnTo>
                    <a:pt x="625347" y="38245"/>
                  </a:lnTo>
                  <a:lnTo>
                    <a:pt x="686267" y="21954"/>
                  </a:lnTo>
                  <a:lnTo>
                    <a:pt x="757748" y="8767"/>
                  </a:lnTo>
                  <a:lnTo>
                    <a:pt x="840532" y="0"/>
                  </a:lnTo>
                  <a:lnTo>
                    <a:pt x="895587" y="1376"/>
                  </a:lnTo>
                  <a:lnTo>
                    <a:pt x="942808" y="12639"/>
                  </a:lnTo>
                  <a:lnTo>
                    <a:pt x="982598" y="32297"/>
                  </a:lnTo>
                  <a:lnTo>
                    <a:pt x="1015361" y="58855"/>
                  </a:lnTo>
                  <a:lnTo>
                    <a:pt x="1041499" y="90820"/>
                  </a:lnTo>
                  <a:lnTo>
                    <a:pt x="1061417" y="126698"/>
                  </a:lnTo>
                  <a:lnTo>
                    <a:pt x="1075518" y="164996"/>
                  </a:lnTo>
                  <a:lnTo>
                    <a:pt x="1084205" y="204220"/>
                  </a:lnTo>
                  <a:lnTo>
                    <a:pt x="1087881" y="242877"/>
                  </a:lnTo>
                  <a:lnTo>
                    <a:pt x="1086950" y="279472"/>
                  </a:lnTo>
                  <a:lnTo>
                    <a:pt x="1072880" y="340505"/>
                  </a:lnTo>
                  <a:lnTo>
                    <a:pt x="1040494" y="412937"/>
                  </a:lnTo>
                  <a:lnTo>
                    <a:pt x="1010979" y="474847"/>
                  </a:lnTo>
                  <a:lnTo>
                    <a:pt x="989490" y="518018"/>
                  </a:lnTo>
                  <a:lnTo>
                    <a:pt x="981182" y="534234"/>
                  </a:lnTo>
                  <a:close/>
                </a:path>
                <a:path w="2553334" h="7410450">
                  <a:moveTo>
                    <a:pt x="2549383" y="7410213"/>
                  </a:moveTo>
                  <a:lnTo>
                    <a:pt x="1801967" y="7160068"/>
                  </a:lnTo>
                  <a:lnTo>
                    <a:pt x="1785650" y="7048656"/>
                  </a:lnTo>
                  <a:lnTo>
                    <a:pt x="2225988" y="6929024"/>
                  </a:lnTo>
                  <a:lnTo>
                    <a:pt x="2234051" y="6947502"/>
                  </a:lnTo>
                  <a:lnTo>
                    <a:pt x="2264025" y="6997326"/>
                  </a:lnTo>
                  <a:lnTo>
                    <a:pt x="2324583" y="7070080"/>
                  </a:lnTo>
                  <a:lnTo>
                    <a:pt x="2424400" y="7157348"/>
                  </a:lnTo>
                  <a:lnTo>
                    <a:pt x="2512718" y="7248475"/>
                  </a:lnTo>
                  <a:lnTo>
                    <a:pt x="2548038" y="7329663"/>
                  </a:lnTo>
                  <a:lnTo>
                    <a:pt x="2552784" y="7387909"/>
                  </a:lnTo>
                  <a:lnTo>
                    <a:pt x="2549383" y="7410213"/>
                  </a:lnTo>
                  <a:close/>
                </a:path>
              </a:pathLst>
            </a:custGeom>
            <a:solidFill>
              <a:srgbClr val="2426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12785" y="747543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205" y="812410"/>
                  </a:moveTo>
                  <a:lnTo>
                    <a:pt x="366390" y="810454"/>
                  </a:lnTo>
                  <a:lnTo>
                    <a:pt x="326958" y="804605"/>
                  </a:lnTo>
                  <a:lnTo>
                    <a:pt x="288290" y="794919"/>
                  </a:lnTo>
                  <a:lnTo>
                    <a:pt x="250757" y="781489"/>
                  </a:lnTo>
                  <a:lnTo>
                    <a:pt x="214721" y="764446"/>
                  </a:lnTo>
                  <a:lnTo>
                    <a:pt x="180529" y="743952"/>
                  </a:lnTo>
                  <a:lnTo>
                    <a:pt x="148511" y="720205"/>
                  </a:lnTo>
                  <a:lnTo>
                    <a:pt x="118974" y="693435"/>
                  </a:lnTo>
                  <a:lnTo>
                    <a:pt x="92204" y="663898"/>
                  </a:lnTo>
                  <a:lnTo>
                    <a:pt x="68457" y="631880"/>
                  </a:lnTo>
                  <a:lnTo>
                    <a:pt x="47964" y="597688"/>
                  </a:lnTo>
                  <a:lnTo>
                    <a:pt x="30920" y="561653"/>
                  </a:lnTo>
                  <a:lnTo>
                    <a:pt x="17491" y="524120"/>
                  </a:lnTo>
                  <a:lnTo>
                    <a:pt x="7805" y="485451"/>
                  </a:lnTo>
                  <a:lnTo>
                    <a:pt x="1955" y="446020"/>
                  </a:lnTo>
                  <a:lnTo>
                    <a:pt x="0" y="406205"/>
                  </a:lnTo>
                  <a:lnTo>
                    <a:pt x="122" y="396233"/>
                  </a:lnTo>
                  <a:lnTo>
                    <a:pt x="3055" y="356478"/>
                  </a:lnTo>
                  <a:lnTo>
                    <a:pt x="9870" y="317202"/>
                  </a:lnTo>
                  <a:lnTo>
                    <a:pt x="20502" y="278783"/>
                  </a:lnTo>
                  <a:lnTo>
                    <a:pt x="34849" y="241591"/>
                  </a:lnTo>
                  <a:lnTo>
                    <a:pt x="52772" y="205984"/>
                  </a:lnTo>
                  <a:lnTo>
                    <a:pt x="74099" y="172306"/>
                  </a:lnTo>
                  <a:lnTo>
                    <a:pt x="98624" y="140880"/>
                  </a:lnTo>
                  <a:lnTo>
                    <a:pt x="126112" y="112010"/>
                  </a:lnTo>
                  <a:lnTo>
                    <a:pt x="156297" y="85972"/>
                  </a:lnTo>
                  <a:lnTo>
                    <a:pt x="188888" y="63019"/>
                  </a:lnTo>
                  <a:lnTo>
                    <a:pt x="223573" y="43371"/>
                  </a:lnTo>
                  <a:lnTo>
                    <a:pt x="260016" y="27217"/>
                  </a:lnTo>
                  <a:lnTo>
                    <a:pt x="297867" y="14713"/>
                  </a:lnTo>
                  <a:lnTo>
                    <a:pt x="336762" y="5979"/>
                  </a:lnTo>
                  <a:lnTo>
                    <a:pt x="376325" y="1100"/>
                  </a:lnTo>
                  <a:lnTo>
                    <a:pt x="406205" y="0"/>
                  </a:lnTo>
                  <a:lnTo>
                    <a:pt x="416176" y="122"/>
                  </a:lnTo>
                  <a:lnTo>
                    <a:pt x="455931" y="3055"/>
                  </a:lnTo>
                  <a:lnTo>
                    <a:pt x="495208" y="9870"/>
                  </a:lnTo>
                  <a:lnTo>
                    <a:pt x="533627" y="20502"/>
                  </a:lnTo>
                  <a:lnTo>
                    <a:pt x="570818" y="34849"/>
                  </a:lnTo>
                  <a:lnTo>
                    <a:pt x="606425" y="52772"/>
                  </a:lnTo>
                  <a:lnTo>
                    <a:pt x="640103" y="74099"/>
                  </a:lnTo>
                  <a:lnTo>
                    <a:pt x="671529" y="98624"/>
                  </a:lnTo>
                  <a:lnTo>
                    <a:pt x="700400" y="126112"/>
                  </a:lnTo>
                  <a:lnTo>
                    <a:pt x="726437" y="156297"/>
                  </a:lnTo>
                  <a:lnTo>
                    <a:pt x="749390" y="188888"/>
                  </a:lnTo>
                  <a:lnTo>
                    <a:pt x="769038" y="223573"/>
                  </a:lnTo>
                  <a:lnTo>
                    <a:pt x="785192" y="260016"/>
                  </a:lnTo>
                  <a:lnTo>
                    <a:pt x="797696" y="297867"/>
                  </a:lnTo>
                  <a:lnTo>
                    <a:pt x="806430" y="336762"/>
                  </a:lnTo>
                  <a:lnTo>
                    <a:pt x="811310" y="376325"/>
                  </a:lnTo>
                  <a:lnTo>
                    <a:pt x="812410" y="406205"/>
                  </a:lnTo>
                  <a:lnTo>
                    <a:pt x="812288" y="416176"/>
                  </a:lnTo>
                  <a:lnTo>
                    <a:pt x="809355" y="455931"/>
                  </a:lnTo>
                  <a:lnTo>
                    <a:pt x="802539" y="495208"/>
                  </a:lnTo>
                  <a:lnTo>
                    <a:pt x="791907" y="533627"/>
                  </a:lnTo>
                  <a:lnTo>
                    <a:pt x="777560" y="570818"/>
                  </a:lnTo>
                  <a:lnTo>
                    <a:pt x="759637" y="606425"/>
                  </a:lnTo>
                  <a:lnTo>
                    <a:pt x="738310" y="640103"/>
                  </a:lnTo>
                  <a:lnTo>
                    <a:pt x="713785" y="671529"/>
                  </a:lnTo>
                  <a:lnTo>
                    <a:pt x="686297" y="700400"/>
                  </a:lnTo>
                  <a:lnTo>
                    <a:pt x="656113" y="726437"/>
                  </a:lnTo>
                  <a:lnTo>
                    <a:pt x="623521" y="749390"/>
                  </a:lnTo>
                  <a:lnTo>
                    <a:pt x="588836" y="769038"/>
                  </a:lnTo>
                  <a:lnTo>
                    <a:pt x="552393" y="785192"/>
                  </a:lnTo>
                  <a:lnTo>
                    <a:pt x="514542" y="797696"/>
                  </a:lnTo>
                  <a:lnTo>
                    <a:pt x="475647" y="806430"/>
                  </a:lnTo>
                  <a:lnTo>
                    <a:pt x="436084" y="811310"/>
                  </a:lnTo>
                  <a:lnTo>
                    <a:pt x="406205" y="812410"/>
                  </a:lnTo>
                  <a:close/>
                </a:path>
              </a:pathLst>
            </a:custGeom>
            <a:solidFill>
              <a:srgbClr val="2ED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2380" y="1650901"/>
              <a:ext cx="4531741" cy="68504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059147" y="3230556"/>
            <a:ext cx="5668645" cy="266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0" spc="215" dirty="0">
                <a:solidFill>
                  <a:srgbClr val="FF1616"/>
                </a:solidFill>
                <a:latin typeface="Trebuchet MS"/>
                <a:cs typeface="Trebuchet MS"/>
              </a:rPr>
              <a:t>Religião</a:t>
            </a:r>
            <a:endParaRPr sz="120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2000" spc="-185" dirty="0">
                <a:solidFill>
                  <a:srgbClr val="242625"/>
                </a:solidFill>
                <a:latin typeface="Trebuchet MS"/>
                <a:cs typeface="Trebuchet MS"/>
              </a:rPr>
              <a:t>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MAX</a:t>
            </a:r>
            <a:r>
              <a:rPr spc="-240" dirty="0"/>
              <a:t> </a:t>
            </a:r>
            <a:r>
              <a:rPr spc="130" dirty="0"/>
              <a:t>WEBER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-67700" y="711323"/>
            <a:ext cx="7014908" cy="22711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38430" algn="ctr">
              <a:lnSpc>
                <a:spcPct val="100000"/>
              </a:lnSpc>
              <a:spcBef>
                <a:spcPts val="910"/>
              </a:spcBef>
            </a:pPr>
            <a:r>
              <a:rPr lang="pt-BR" sz="4400" dirty="0"/>
              <a:t> </a:t>
            </a:r>
            <a:r>
              <a:rPr lang="pt-BR" sz="3200" dirty="0"/>
              <a:t>Na obra weberiana, a divisão do trabalho é determinada a partir das crenças religiosas que diferem protestantes e católicos</a:t>
            </a:r>
            <a:endParaRPr sz="3200" dirty="0">
              <a:latin typeface="Lucida Sans Unicode"/>
              <a:cs typeface="Lucida Sans Unicode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354806" y="7540491"/>
            <a:ext cx="17735845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/>
            </a:r>
            <a:br>
              <a:rPr lang="pt-BR" dirty="0"/>
            </a:br>
            <a:r>
              <a:rPr lang="pt-BR" sz="3200" dirty="0">
                <a:latin typeface="Söhne"/>
              </a:rPr>
              <a:t>A obra "A Ética Protestante e o Espírito do Capitalismo" de Max Weber explora a influência das crenças religiosas protestantes, como o calvinismo e o puritanismo, na formação da ética do trabalho que impulsionou o desenvolvimento do capitalismo moderno. Weber argumenta que a busca da salvação e a acumulação de riqueza eram interligadas, incentivando uma mentalidade de trabalho árduo e disciplina.</a:t>
            </a:r>
            <a:endParaRPr lang="pt-BR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316</TotalTime>
  <Words>131</Words>
  <Application>Microsoft Office PowerPoint</Application>
  <PresentationFormat>Personalizar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Calibri</vt:lpstr>
      <vt:lpstr>Cambria</vt:lpstr>
      <vt:lpstr>Lucida Sans Unicode</vt:lpstr>
      <vt:lpstr>Söhne</vt:lpstr>
      <vt:lpstr>Tahoma</vt:lpstr>
      <vt:lpstr>Trebuchet MS</vt:lpstr>
      <vt:lpstr>Verdana</vt:lpstr>
      <vt:lpstr>Office Theme</vt:lpstr>
      <vt:lpstr>Apresentação do PowerPoint</vt:lpstr>
      <vt:lpstr>MARX E A  EXPLORAÇÃO DO  TRABALHO</vt:lpstr>
      <vt:lpstr>Mais valia- Excedente do valor obtido. Mais valia Absoluto-Aumento de horas Mais valia Relativa- Incorporação de tecnologia</vt:lpstr>
      <vt:lpstr>Exploração do trabalhador</vt:lpstr>
      <vt:lpstr>Apresentação do PowerPoint</vt:lpstr>
      <vt:lpstr>Apresentação do PowerPoint</vt:lpstr>
      <vt:lpstr>MAX WEBER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questão do trabalho, Segundo Karl Marx, Durkheim e Weber</dc:title>
  <dc:creator>adriana</dc:creator>
  <cp:keywords>DAEFcQROoe0,BAEFcSKPk14</cp:keywords>
  <cp:lastModifiedBy>Usuário</cp:lastModifiedBy>
  <cp:revision>12</cp:revision>
  <dcterms:created xsi:type="dcterms:W3CDTF">2022-11-03T14:13:30Z</dcterms:created>
  <dcterms:modified xsi:type="dcterms:W3CDTF">2024-09-16T10:44:01Z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2020-08-22T00:00:00Z</vt:filetime>
  </property>
  <property fmtid="{D5CDD505-2E9C-101B-9397-08002B2CF9AE}" pid="3" name="Creator">
    <vt:lpwstr>Canva</vt:lpwstr>
  </property>
  <property fmtid="{D5CDD505-2E9C-101B-9397-08002B2CF9AE}" pid="4" name="LastSaved">
    <vt:filetime>2022-11-03T00:00:00Z</vt:filetime>
  </property>
</Properties>
</file>