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73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6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k4xzrl@gmail.com" initials="y" lastIdx="1" clrIdx="0">
    <p:extLst>
      <p:ext uri="{19B8F6BF-5375-455C-9EA6-DF929625EA0E}">
        <p15:presenceInfo xmlns="" xmlns:p15="http://schemas.microsoft.com/office/powerpoint/2012/main" userId="0357af03042809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-900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3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3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487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03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0092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05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4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5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65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29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D2F44418-8110-4659-A74B-610FFF0E4689}"/>
              </a:ext>
            </a:extLst>
          </p:cNvPr>
          <p:cNvSpPr/>
          <p:nvPr/>
        </p:nvSpPr>
        <p:spPr>
          <a:xfrm>
            <a:off x="0" y="2325881"/>
            <a:ext cx="5855368" cy="24818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434A35-4891-412E-9BD8-E0274FCB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839981"/>
            <a:ext cx="8001000" cy="2971801"/>
          </a:xfrm>
          <a:noFill/>
        </p:spPr>
        <p:txBody>
          <a:bodyPr/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BD04488-0008-473E-A908-F27413ED1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643" y="3811782"/>
            <a:ext cx="6400800" cy="1947333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Filosofia</a:t>
            </a:r>
          </a:p>
        </p:txBody>
      </p:sp>
    </p:spTree>
    <p:extLst>
      <p:ext uri="{BB962C8B-B14F-4D97-AF65-F5344CB8AC3E}">
        <p14:creationId xmlns:p14="http://schemas.microsoft.com/office/powerpoint/2010/main" val="301172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69434E-06D9-47F0-A0EB-99B83EC32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Críticas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C5DFD619-4B38-442D-9B45-3F3CBA43B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66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01FC9C-3B25-49DD-940C-474AB49C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33" y="910835"/>
            <a:ext cx="8534400" cy="15070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Crítica aos sofistas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29575D-C664-4D0E-B870-3477B7DE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33" y="1840386"/>
            <a:ext cx="10031914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crítica que Platão faz aos sofistas é fundamental pelo fato de que só ensinam os meios para alcançar um fim sem visar os aspectos morais. Vale ressaltar a distinção feita por Platão entre verdade e opinião, onde a verdade compreenderia certeza e infantilidade e a opinião compreenderia o oposto de ambos.</a:t>
            </a:r>
          </a:p>
        </p:txBody>
      </p:sp>
    </p:spTree>
    <p:extLst>
      <p:ext uri="{BB962C8B-B14F-4D97-AF65-F5344CB8AC3E}">
        <p14:creationId xmlns:p14="http://schemas.microsoft.com/office/powerpoint/2010/main" val="29541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1136EF-909B-409D-830C-D2C2534C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07" y="664409"/>
            <a:ext cx="8534400" cy="1507067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que </a:t>
            </a:r>
            <a:r>
              <a:rPr lang="pt-BR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Platão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odiava a democracia?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B0FB308-BE72-44B2-9354-4311632E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1" y="1824790"/>
            <a:ext cx="10128168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Platão ironizava a democracia na questão da sua liberdade, o pleno domínio da liberdade de agir, todos são iguais e podem expressar os seus desejos. O homem democrático era visto pelo filósofo como inconstante e maleável e fácil de ser corrompido pelo sistema.</a:t>
            </a:r>
          </a:p>
        </p:txBody>
      </p:sp>
    </p:spTree>
    <p:extLst>
      <p:ext uri="{BB962C8B-B14F-4D97-AF65-F5344CB8AC3E}">
        <p14:creationId xmlns:p14="http://schemas.microsoft.com/office/powerpoint/2010/main" val="243188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36C83A-B5ED-4412-8BF8-9291417E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Teoria da reminiscência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E996AE75-EA28-4B5D-9781-889E3301C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80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31EA83-C618-4B31-8D43-9866994F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1203094"/>
            <a:ext cx="10705682" cy="15070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PLATÃO: REMINISCÊNCIA 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8C4D5B2-7380-4ECC-8D03-56DAC833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96" y="2209800"/>
            <a:ext cx="10154651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teoria da Reminiscência, derivada da Teoria das Ideias, Platão acredita que o ser humano é formado de uma parte mortal, a saber, o corpo; e uma parte imortal; a alma.</a:t>
            </a:r>
          </a:p>
        </p:txBody>
      </p:sp>
    </p:spTree>
    <p:extLst>
      <p:ext uri="{BB962C8B-B14F-4D97-AF65-F5344CB8AC3E}">
        <p14:creationId xmlns:p14="http://schemas.microsoft.com/office/powerpoint/2010/main" val="187658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FCEAAA-FB53-4216-9956-969B52F2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261" y="1447800"/>
            <a:ext cx="7688345" cy="2895600"/>
          </a:xfrm>
        </p:spPr>
        <p:txBody>
          <a:bodyPr>
            <a:normAutofit/>
          </a:bodyPr>
          <a:lstStyle/>
          <a:p>
            <a:pPr algn="ctr"/>
            <a:r>
              <a:rPr lang="pt-BR" b="0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“</a:t>
            </a:r>
            <a:r>
              <a:rPr lang="pt-BR" b="0" i="0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todos os animais selvagens, o homem jovem é o mais difícil de domar</a:t>
            </a:r>
            <a:r>
              <a:rPr lang="pt-BR" b="0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.”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</a:br>
            <a:r>
              <a:rPr lang="pt-BR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Platão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="" xmlns:a16="http://schemas.microsoft.com/office/drawing/2014/main" id="{144BA6C9-A798-45C2-8D3D-B447183A84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7" r="307"/>
          <a:stretch>
            <a:fillRect/>
          </a:stretch>
        </p:blipFill>
        <p:spPr>
          <a:xfrm>
            <a:off x="570638" y="1132114"/>
            <a:ext cx="3960605" cy="5519057"/>
          </a:xfrm>
          <a:prstGeom prst="snip2DiagRect">
            <a:avLst>
              <a:gd name="adj1" fmla="val 10815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5789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da3cadcd-c6b0-4e23-a739-a703b5c2588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-35226"/>
            <a:ext cx="10620424" cy="68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4400">
              <a:srgbClr val="010E17"/>
            </a:gs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2055D2-4A49-45D7-A7C4-BD38516E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86" y="343567"/>
            <a:ext cx="8534400" cy="1507067"/>
          </a:xfrm>
          <a:prstGeom prst="snip2DiagRect">
            <a:avLst/>
          </a:prstGeom>
        </p:spPr>
        <p:txBody>
          <a:bodyPr/>
          <a:lstStyle/>
          <a:p>
            <a:r>
              <a:rPr lang="pt-BR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Assuntos abordados: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F3DF737-43EB-4F1F-9BA2-5BABC907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86" y="1850634"/>
            <a:ext cx="8534400" cy="36152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Biografia;</a:t>
            </a:r>
          </a:p>
          <a:p>
            <a:pPr algn="just">
              <a:lnSpc>
                <a:spcPct val="100000"/>
              </a:lnSpc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Ideias definidas;</a:t>
            </a:r>
          </a:p>
          <a:p>
            <a:pPr algn="just">
              <a:lnSpc>
                <a:spcPct val="100000"/>
              </a:lnSpc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Impactos sociais;</a:t>
            </a:r>
          </a:p>
          <a:p>
            <a:pPr algn="just">
              <a:lnSpc>
                <a:spcPct val="100000"/>
              </a:lnSpc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Críticas;</a:t>
            </a:r>
          </a:p>
          <a:p>
            <a:pPr algn="just">
              <a:lnSpc>
                <a:spcPct val="100000"/>
              </a:lnSpc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da reminiscência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3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729973F-6C66-49A3-889F-27795BB9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Discípulo de Sócrates, Platão foi um filósofo e matemático do período clássico da Grécia antiga, autor do diálogo socrático, é um dos principais pensadores da história da filosofia. Fundou a primeira instituição de educação superior do mundo ocidental, chamada academia, em Atenas. Estudou leitura, escrita, música, pintura, poesia e ginástica. Nasceu em Atenas, aproximadamente no ano 427a.c, onde também faleceu, aos 84 anos. Seu verdadeiro nome era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Arístocles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mas, devido aos seus ombros largos recebeu o apelido de Platão.</a:t>
            </a:r>
          </a:p>
        </p:txBody>
      </p:sp>
    </p:spTree>
    <p:extLst>
      <p:ext uri="{BB962C8B-B14F-4D97-AF65-F5344CB8AC3E}">
        <p14:creationId xmlns:p14="http://schemas.microsoft.com/office/powerpoint/2010/main" val="15611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59208C-43A6-4012-A50A-5F8C7692D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Ideias definidas</a:t>
            </a:r>
          </a:p>
        </p:txBody>
      </p:sp>
    </p:spTree>
    <p:extLst>
      <p:ext uri="{BB962C8B-B14F-4D97-AF65-F5344CB8AC3E}">
        <p14:creationId xmlns:p14="http://schemas.microsoft.com/office/powerpoint/2010/main" val="9422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DDD6DA-F49F-4774-B99D-E71CC2C1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07" y="352926"/>
            <a:ext cx="8534400" cy="1507067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Idealismo platônico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51B8538-57A8-4ED2-BA78-DDFDCFE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2654"/>
            <a:ext cx="10074442" cy="36152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Consiste, basicamente, em uma distinção entre conhecimento sensível, inferior e enganoso, que seria obtido pelos sentidos do corpo, e conhecimento inteligível, superior e ideal, que acessaria a verdade sobre as coisas. O conhecimento inteligível seria aquele que permite o nosso acesso ao ser e à essência de algo, que seria imutável, ao contrário da aparência, que pode enganar-nos. O conhecimento inteligível estaria no Mundo das Ideias e das Formas, enquanto o conhecimento sensível estaria em nossa realidade material.</a:t>
            </a:r>
          </a:p>
        </p:txBody>
      </p:sp>
    </p:spTree>
    <p:extLst>
      <p:ext uri="{BB962C8B-B14F-4D97-AF65-F5344CB8AC3E}">
        <p14:creationId xmlns:p14="http://schemas.microsoft.com/office/powerpoint/2010/main" val="155304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DC143E-E634-4B50-A7B4-6AA0A61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22" y="520031"/>
            <a:ext cx="8534400" cy="1507067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mundo das ideias ou das formas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6D90CD0-27B4-4745-9B06-959B39D9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7" y="2251688"/>
            <a:ext cx="9764420" cy="36152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 a realidade intelectual, verdadeira, eterna e imutável, que pode ser acessada apenas por meio da capacidade racional do ser humano. Nessa instância, estariam as essências das coisas, os conceitos, as ideias fixas e imutáveis que descrevem essencialmente cada ser ou objeto existente. Já o mundo sensível seria a realidade com a qual nos defrontamos em nosso mundo prático, que experimentamos. Essa realidade sensível é ilusória e enganadora, pois, para usar um jargão popular no qual Platão inspirava-se: as aparências enganam.</a:t>
            </a:r>
          </a:p>
        </p:txBody>
      </p:sp>
    </p:spTree>
    <p:extLst>
      <p:ext uri="{BB962C8B-B14F-4D97-AF65-F5344CB8AC3E}">
        <p14:creationId xmlns:p14="http://schemas.microsoft.com/office/powerpoint/2010/main" val="10174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C09CBE-CC7D-46F0-A7EC-21B6B4DC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Impactos sociais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32F1E7FD-8E5E-42D4-B0E1-9330EEEB0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83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0FF2B2-CC9B-4DDB-9567-FB590910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7038026"/>
            <a:ext cx="8534400" cy="1507067"/>
          </a:xfrm>
        </p:spPr>
        <p:txBody>
          <a:bodyPr>
            <a:normAutofit/>
          </a:bodyPr>
          <a:lstStyle/>
          <a:p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41B3BEA-A7AA-462C-9E8D-14C7C457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88" y="1434513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Várias ideias de Platão continuam muito vivas e atuais. Destaca-se, por exemplo, os conceitos relativos ao Mundo das Ideias e Mundo dos Sentidos, ou seja, em relação ao que é abstrato, relacionado a interpretação e leitura de mundo que realizamos, as projeções que fazemos em relação a tudo e a todos, por um lado, e o que é concreto, real, existente e sensível ao homem por seu contato direto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6929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252</TotalTime>
  <Words>575</Words>
  <Application>Microsoft Office PowerPoint</Application>
  <PresentationFormat>Personalizar</PresentationFormat>
  <Paragraphs>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Fatia</vt:lpstr>
      <vt:lpstr>PLATÃO</vt:lpstr>
      <vt:lpstr>Apresentação do PowerPoint</vt:lpstr>
      <vt:lpstr>Assuntos abordados:</vt:lpstr>
      <vt:lpstr>Apresentação do PowerPoint</vt:lpstr>
      <vt:lpstr>Ideias definidas</vt:lpstr>
      <vt:lpstr>Idealismo platônico</vt:lpstr>
      <vt:lpstr>O mundo das ideias ou das formas</vt:lpstr>
      <vt:lpstr>Impactos sociais</vt:lpstr>
      <vt:lpstr>Apresentação do PowerPoint</vt:lpstr>
      <vt:lpstr>Críticas</vt:lpstr>
      <vt:lpstr>Crítica aos sofistas</vt:lpstr>
      <vt:lpstr>Por que Platão odiava a democracia?</vt:lpstr>
      <vt:lpstr>Teoria da reminiscência </vt:lpstr>
      <vt:lpstr>PLATÃO: REMINISCÊNCIA E CONHECIMENTO</vt:lpstr>
      <vt:lpstr>“De todos os animais selvagens, o homem jovem é o mais difícil de domar.”  Platão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PLATÃO</dc:title>
  <dc:creator>yck4xzrl@gmail.com</dc:creator>
  <cp:lastModifiedBy>PC</cp:lastModifiedBy>
  <cp:revision>5</cp:revision>
  <dcterms:created xsi:type="dcterms:W3CDTF">2021-11-16T22:05:41Z</dcterms:created>
  <dcterms:modified xsi:type="dcterms:W3CDTF">2022-06-07T17:40:16Z</dcterms:modified>
</cp:coreProperties>
</file>