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8BA9A-3F43-CA43-94FF-E5914FD11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F19FBB-AEA8-BC41-AD33-A0D5AF932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377FB0-8E83-C045-80CC-2468B36C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F7B6-5409-B64D-AFCC-A9A9C84BADD1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593534-2B68-AA41-83A7-1D43E94B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3D5743-EC4E-6547-B07E-9F1485C0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121-D724-7745-BA5D-F6534D61B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80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1D394-BF17-3B48-84DD-424383C8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3AC283-A489-EE4C-975F-32357733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9C2091-BCBF-494F-AC5B-496294FA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F7B6-5409-B64D-AFCC-A9A9C84BADD1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941B7B-1B91-0946-9726-228F04D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D0D41-1A37-D342-982E-B17F8861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121-D724-7745-BA5D-F6534D61B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23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F2DD73-EDCF-D446-B625-7153FBB15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AB6037-9A3B-0443-818F-5A6B4D5CE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E978D3-163F-FD4B-9E55-090A389C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F7B6-5409-B64D-AFCC-A9A9C84BADD1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EF39A-1B11-3646-8AB0-B618C40A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282FE-B494-7E4B-B893-1A7E4F43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121-D724-7745-BA5D-F6534D61B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56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8CAD9-B056-E14B-837B-CFF6DB60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5622C-1E25-AF45-A610-9584ADE3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C0F20-E39F-AD43-8B2D-7798A763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F7B6-5409-B64D-AFCC-A9A9C84BADD1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2D1AEF-6AC8-D144-AAD4-AAF40860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060206-1F11-8441-A585-4C9BC067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121-D724-7745-BA5D-F6534D61B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0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B0247-D6C0-BB47-BF8E-AD05E5E7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EEB486-5653-6144-9F9D-19AF9DED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FD050-974F-DA41-9E54-3CC181D6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F7B6-5409-B64D-AFCC-A9A9C84BADD1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DCC58-4B9E-A745-9D87-10A9C5FF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690B54-B4EE-5E4B-AD56-57760930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121-D724-7745-BA5D-F6534D61B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59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8918E-DD26-924E-A679-B806079A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6E318-62EC-DB47-A07E-29BA4E048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C8A367-A4F8-3241-958C-13A8F389E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D74391-4658-304A-8232-64141ED2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F7B6-5409-B64D-AFCC-A9A9C84BADD1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2499C1-7B17-F645-83AF-BADF88ED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E69A8C-B4F2-3C4F-9D4E-4E5D300A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121-D724-7745-BA5D-F6534D61B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30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C80A5-5544-C746-924F-C80E7148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9FDC2-82DA-4C49-B4DE-EB9D6D4DD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FF4839-2A61-3F44-AB47-FE84CCA6B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7D8D90-708D-D44B-800E-38674A043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5C58FB-47B7-094F-84BD-3D8492D1E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041F6A-E740-B743-811F-56426D73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F7B6-5409-B64D-AFCC-A9A9C84BADD1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6CA517-EDE3-5147-B694-CE876C81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DF9084-2DC7-E242-8754-E566C0A0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121-D724-7745-BA5D-F6534D61B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9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2771A-4446-D644-B24C-2A97418C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5C0365-B59C-F542-92E0-A55B1C58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F7B6-5409-B64D-AFCC-A9A9C84BADD1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3BB6FB-B705-8B4A-B6F1-E76D23F4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E95CFD-EAE6-0546-AB70-7CC7F2BD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121-D724-7745-BA5D-F6534D61B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61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F2CA09-69D2-8040-85E5-C4CFA77D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F7B6-5409-B64D-AFCC-A9A9C84BADD1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4B77BD-2C67-DA48-8A54-E7587D8E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D40C77-B8A0-BE49-8B2C-48753497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121-D724-7745-BA5D-F6534D61B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42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4C04-BE04-2040-B9DF-DE401155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E5C189-B399-4749-8A13-AB4049DC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F292DB-5FFE-EF4F-906A-06EB978C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F2882E-7909-EB4E-8ADC-2CBDFDE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F7B6-5409-B64D-AFCC-A9A9C84BADD1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E064B6-55FB-FB48-9B3F-CA356374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F80019-61F6-354C-83B2-84F58B53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121-D724-7745-BA5D-F6534D61B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96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CBE12-F8A7-F24B-A16C-E544D3F7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28DCA3-D240-8F48-9E78-8C05059E7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58F830-55FD-2246-BA71-32DB60C35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64DC6E-05C6-9343-9912-57D741EC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F7B6-5409-B64D-AFCC-A9A9C84BADD1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197A19-AA1E-FB48-B326-24F84E7E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6D538A-0A64-4F4A-A3A9-43B450DB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121-D724-7745-BA5D-F6534D61B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40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DBD859-D799-1548-9432-820D74DB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7B8A66-69BE-2649-8ACA-2A706C5D5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52D69C-708F-684B-A824-F906864C1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F7B6-5409-B64D-AFCC-A9A9C84BADD1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3CD13B-A10C-B243-931B-F5B469562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6EFD5E-459B-1A4F-8CD7-11519E56E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DC121-D724-7745-BA5D-F6534D61B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68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jpeg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 /><Relationship Id="rId3" Type="http://schemas.openxmlformats.org/officeDocument/2006/relationships/image" Target="../media/image18.jpeg" /><Relationship Id="rId7" Type="http://schemas.openxmlformats.org/officeDocument/2006/relationships/image" Target="../media/image22.jpeg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1.jpeg" /><Relationship Id="rId5" Type="http://schemas.openxmlformats.org/officeDocument/2006/relationships/image" Target="../media/image20.jpeg" /><Relationship Id="rId4" Type="http://schemas.openxmlformats.org/officeDocument/2006/relationships/image" Target="../media/image19.jpeg" /><Relationship Id="rId9" Type="http://schemas.openxmlformats.org/officeDocument/2006/relationships/image" Target="../media/image24.jpe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87A63-0D44-464B-B2DF-EDFD0781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2198EA-F7CF-1343-82EE-DF104145B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4F28A97-78E5-C042-AC2B-1526BE0CC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1062037"/>
            <a:ext cx="63912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5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3394F-AA03-944A-ABB6-34A6118F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5B6715E-55C0-E543-89DD-7BD78C220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4" y="1825625"/>
            <a:ext cx="5911251" cy="4351338"/>
          </a:xfrm>
        </p:spPr>
      </p:pic>
    </p:spTree>
    <p:extLst>
      <p:ext uri="{BB962C8B-B14F-4D97-AF65-F5344CB8AC3E}">
        <p14:creationId xmlns:p14="http://schemas.microsoft.com/office/powerpoint/2010/main" val="261453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0C362-F88D-454C-B7BA-FD35AA03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228FAEF-42CF-914C-A1B1-406DB7C74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02" y="1825625"/>
            <a:ext cx="5834196" cy="4351338"/>
          </a:xfrm>
        </p:spPr>
      </p:pic>
    </p:spTree>
    <p:extLst>
      <p:ext uri="{BB962C8B-B14F-4D97-AF65-F5344CB8AC3E}">
        <p14:creationId xmlns:p14="http://schemas.microsoft.com/office/powerpoint/2010/main" val="180043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7549F-69F1-9C4A-9292-F88E051F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7A5E1CE-D74A-7D4A-8A18-2760B1813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45" y="1825625"/>
            <a:ext cx="5847110" cy="4351338"/>
          </a:xfrm>
        </p:spPr>
      </p:pic>
    </p:spTree>
    <p:extLst>
      <p:ext uri="{BB962C8B-B14F-4D97-AF65-F5344CB8AC3E}">
        <p14:creationId xmlns:p14="http://schemas.microsoft.com/office/powerpoint/2010/main" val="217263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923D6-C2A3-0045-A918-201DF055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A71C8716-561D-354E-A2EA-1F78B4EAA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98" y="1825625"/>
            <a:ext cx="5956204" cy="4351338"/>
          </a:xfrm>
        </p:spPr>
      </p:pic>
    </p:spTree>
    <p:extLst>
      <p:ext uri="{BB962C8B-B14F-4D97-AF65-F5344CB8AC3E}">
        <p14:creationId xmlns:p14="http://schemas.microsoft.com/office/powerpoint/2010/main" val="317265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16CAE-05CE-2E4C-8EE9-E36950BD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EEA837D-8689-524F-8EAD-37FA77AE7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31" y="1825625"/>
            <a:ext cx="5978937" cy="4351338"/>
          </a:xfrm>
        </p:spPr>
      </p:pic>
    </p:spTree>
    <p:extLst>
      <p:ext uri="{BB962C8B-B14F-4D97-AF65-F5344CB8AC3E}">
        <p14:creationId xmlns:p14="http://schemas.microsoft.com/office/powerpoint/2010/main" val="1925191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C8A4C-1071-C34A-A59B-33900AD6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351FC5E0-99D2-B44D-91A9-D41613B34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317" y="1825625"/>
            <a:ext cx="6013365" cy="4351338"/>
          </a:xfr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B6A6EC69-9872-7244-9FD7-EE92FAF9F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14399"/>
            <a:ext cx="6858000" cy="5029200"/>
          </a:xfrm>
          <a:prstGeom prst="rect">
            <a:avLst/>
          </a:prstGeom>
        </p:spPr>
      </p:pic>
      <p:pic>
        <p:nvPicPr>
          <p:cNvPr id="13" name="Imagem 13">
            <a:extLst>
              <a:ext uri="{FF2B5EF4-FFF2-40B4-BE49-F238E27FC236}">
                <a16:creationId xmlns:a16="http://schemas.microsoft.com/office/drawing/2014/main" id="{B23FD4CC-7310-C841-A90B-16E6795A1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52499"/>
            <a:ext cx="6858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7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21E38-5962-754C-B6EC-00C35DA0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D9F263A-A87B-EF45-9DFA-78BC03F6A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25" y="1825625"/>
            <a:ext cx="5967549" cy="4351338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5F485347-53B0-E848-AFEE-38F38CE4B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95349"/>
            <a:ext cx="6858000" cy="5067300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E8951C69-8E4D-F44B-B65F-176003ED5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14399"/>
            <a:ext cx="6858000" cy="5029200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AD4EF41D-128A-6D48-B167-808DB863BB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76299"/>
            <a:ext cx="6858000" cy="5105400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DB143341-6958-1841-AC4A-E52DA7446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52499"/>
            <a:ext cx="6858000" cy="4953000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437666EB-1D38-E041-933E-879AB02784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85837"/>
            <a:ext cx="6858000" cy="4886325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D10D2A26-2716-D142-8FD6-B7ADFE3739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62024"/>
            <a:ext cx="6858000" cy="4933950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39009CAD-95C2-6F42-94DA-98C067AB8A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85824"/>
            <a:ext cx="6858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4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FEA9B-C740-C240-BEB8-70EA2AF1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5584C33-2BC0-6741-A679-4A6A55E91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75" y="1825625"/>
            <a:ext cx="6167250" cy="4351338"/>
          </a:xfrm>
        </p:spPr>
      </p:pic>
    </p:spTree>
    <p:extLst>
      <p:ext uri="{BB962C8B-B14F-4D97-AF65-F5344CB8AC3E}">
        <p14:creationId xmlns:p14="http://schemas.microsoft.com/office/powerpoint/2010/main" val="56658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0C801-6EDF-A045-A109-5B0B2AC8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8FFF4519-7F7D-6A48-A57F-833960EB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15" y="1825625"/>
            <a:ext cx="5990369" cy="4351338"/>
          </a:xfrm>
        </p:spPr>
      </p:pic>
    </p:spTree>
    <p:extLst>
      <p:ext uri="{BB962C8B-B14F-4D97-AF65-F5344CB8AC3E}">
        <p14:creationId xmlns:p14="http://schemas.microsoft.com/office/powerpoint/2010/main" val="94859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94876-6364-BD45-AD79-8D989E8D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D42AB01-0CE8-404E-BB67-E5EF29CFA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62" y="1825625"/>
            <a:ext cx="5908476" cy="4351338"/>
          </a:xfrm>
        </p:spPr>
      </p:pic>
    </p:spTree>
    <p:extLst>
      <p:ext uri="{BB962C8B-B14F-4D97-AF65-F5344CB8AC3E}">
        <p14:creationId xmlns:p14="http://schemas.microsoft.com/office/powerpoint/2010/main" val="356156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530C-58D5-B647-8392-AE2CCD33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8114AD55-839B-1448-852D-15655FF5F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87" y="1825625"/>
            <a:ext cx="5922426" cy="4351338"/>
          </a:xfrm>
        </p:spPr>
      </p:pic>
    </p:spTree>
    <p:extLst>
      <p:ext uri="{BB962C8B-B14F-4D97-AF65-F5344CB8AC3E}">
        <p14:creationId xmlns:p14="http://schemas.microsoft.com/office/powerpoint/2010/main" val="90091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CDD9E-6AB2-5647-AE02-7AFFF5A8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8133AC91-A360-EC42-B145-7AA4E904A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33" y="1825625"/>
            <a:ext cx="6221334" cy="4351338"/>
          </a:xfrm>
        </p:spPr>
      </p:pic>
    </p:spTree>
    <p:extLst>
      <p:ext uri="{BB962C8B-B14F-4D97-AF65-F5344CB8AC3E}">
        <p14:creationId xmlns:p14="http://schemas.microsoft.com/office/powerpoint/2010/main" val="373444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2CAA8-7293-F04D-93C3-9F7F3DEF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B1DF918E-CFBB-1442-B094-4D0547612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77" y="1825625"/>
            <a:ext cx="6001845" cy="4351338"/>
          </a:xfrm>
        </p:spPr>
      </p:pic>
    </p:spTree>
    <p:extLst>
      <p:ext uri="{BB962C8B-B14F-4D97-AF65-F5344CB8AC3E}">
        <p14:creationId xmlns:p14="http://schemas.microsoft.com/office/powerpoint/2010/main" val="28559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426D3-0AFF-9643-91C9-955BFC61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6F36087-77DE-3144-A32E-38ED9DA0A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96" y="1825625"/>
            <a:ext cx="5906007" cy="4351338"/>
          </a:xfrm>
        </p:spPr>
      </p:pic>
    </p:spTree>
    <p:extLst>
      <p:ext uri="{BB962C8B-B14F-4D97-AF65-F5344CB8AC3E}">
        <p14:creationId xmlns:p14="http://schemas.microsoft.com/office/powerpoint/2010/main" val="83085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31ACE-E17E-734D-9C90-244E00BA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2A46BFC-CBC8-A046-A8D2-3DB4E0ADA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33" y="1825625"/>
            <a:ext cx="6221334" cy="4351338"/>
          </a:xfrm>
        </p:spPr>
      </p:pic>
    </p:spTree>
    <p:extLst>
      <p:ext uri="{BB962C8B-B14F-4D97-AF65-F5344CB8AC3E}">
        <p14:creationId xmlns:p14="http://schemas.microsoft.com/office/powerpoint/2010/main" val="266696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johnmontesinimoura@gmail.com</dc:creator>
  <cp:lastModifiedBy>johnmontesinimoura@gmail.com</cp:lastModifiedBy>
  <cp:revision>2</cp:revision>
  <dcterms:created xsi:type="dcterms:W3CDTF">2022-03-17T17:56:05Z</dcterms:created>
  <dcterms:modified xsi:type="dcterms:W3CDTF">2022-04-06T23:35:25Z</dcterms:modified>
</cp:coreProperties>
</file>