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0" r:id="rId15"/>
    <p:sldId id="281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3C850-527B-A54A-B40D-0017394BC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6EEF8C-AF87-1548-85EA-A5E411769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13A8E7-4D77-9441-9EC3-D2E0E84CB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0A66-5C63-5C49-8E1F-E4DA51E45EA4}" type="datetimeFigureOut">
              <a:rPr lang="pt-BR" smtClean="0"/>
              <a:t>28/02/2022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D42F17-5475-8149-B82E-F8DDBF1F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E3573B-4269-0C41-AAB5-CDF6EA3EC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676A-7E0E-1A4F-A707-1B04A02A8A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49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FDA0D-DB26-CC4D-8B0F-E7F54191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73EDD8-7F8E-F34D-AE2B-8A7DDE8A5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632524-5FFC-6547-B04A-EF38E3FB8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0A66-5C63-5C49-8E1F-E4DA51E45EA4}" type="datetimeFigureOut">
              <a:rPr lang="pt-BR" smtClean="0"/>
              <a:t>28/02/2022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6C7573-69EC-A842-9A74-37FCEAF8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826DF0-178C-CD4F-BCA1-8941F62D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676A-7E0E-1A4F-A707-1B04A02A8A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24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F3CBC7-1B1C-4445-8A96-E8274C6D7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36EABF-E7C1-DE46-A10F-2FA2F45B5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F59BC2-EC8E-8945-9661-1801AF3F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0A66-5C63-5C49-8E1F-E4DA51E45EA4}" type="datetimeFigureOut">
              <a:rPr lang="pt-BR" smtClean="0"/>
              <a:t>28/02/2022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C51165-7507-5E49-8034-8E9D5C3B8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C87A69-D267-094A-BA99-8187ECA9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676A-7E0E-1A4F-A707-1B04A02A8A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702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7D71B-E07B-4D46-A9DE-DA1246A8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3C1109-DA2C-9A41-B21B-08005CBBF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C4EA87-118D-B841-BC4B-5D123BC3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0A66-5C63-5C49-8E1F-E4DA51E45EA4}" type="datetimeFigureOut">
              <a:rPr lang="pt-BR" smtClean="0"/>
              <a:t>28/02/2022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C8D781-956F-1643-99B9-8966E4C0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57EEDD-FA04-2745-9855-AE9C96BB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676A-7E0E-1A4F-A707-1B04A02A8A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69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AAABC-4249-7D4A-BBAF-DC77537F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488561-83D3-7143-AAD8-AB13323ED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B61EB9-5B3A-0441-AC1E-8257BBCC6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0A66-5C63-5C49-8E1F-E4DA51E45EA4}" type="datetimeFigureOut">
              <a:rPr lang="pt-BR" smtClean="0"/>
              <a:t>28/02/2022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8735B9-536E-E843-96B3-7EDA98EA7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65C153-C310-3D43-8A57-208E7A17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676A-7E0E-1A4F-A707-1B04A02A8A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96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8608E-7D70-B04C-B80A-C7646C792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EC896D-9183-5749-9797-4A827D840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600BF5-B83C-3046-BC2A-FC056E8B4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D6BEF2-683A-A24C-BA02-A5FA93B9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0A66-5C63-5C49-8E1F-E4DA51E45EA4}" type="datetimeFigureOut">
              <a:rPr lang="pt-BR" smtClean="0"/>
              <a:t>28/02/2022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C20357-CD37-B243-BA1A-374F0A91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A6EDFB-0D30-EE40-82CC-C0D775732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676A-7E0E-1A4F-A707-1B04A02A8A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11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D3D39-66F4-384A-A2DD-EE3E3BBF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C28E61-0775-374D-97A0-E33BBC63C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5A876B-92EF-9D4F-9971-EF5BFA006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38109B3-82AD-314B-841E-D20AE5B1E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8278804-2585-C942-A2C7-D8DF0E619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78C3925-13B3-5C45-AE92-07B3A9ACF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0A66-5C63-5C49-8E1F-E4DA51E45EA4}" type="datetimeFigureOut">
              <a:rPr lang="pt-BR" smtClean="0"/>
              <a:t>28/02/2022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FCF5902-6130-E945-A546-87727E0C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FF19B5C-8850-C64B-AF3B-B26BA228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676A-7E0E-1A4F-A707-1B04A02A8A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80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46E7B-3FA7-B94B-99A8-1D14149D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66992C1-66C1-D74F-BC47-D841A51D3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0A66-5C63-5C49-8E1F-E4DA51E45EA4}" type="datetimeFigureOut">
              <a:rPr lang="pt-BR" smtClean="0"/>
              <a:t>28/02/2022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9D01D6-2488-5244-ADDA-0CEB1101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786F24-1C9B-7242-9E29-B0028A6C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676A-7E0E-1A4F-A707-1B04A02A8A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14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5A1214B-DA86-BE45-8866-A350605A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0A66-5C63-5C49-8E1F-E4DA51E45EA4}" type="datetimeFigureOut">
              <a:rPr lang="pt-BR" smtClean="0"/>
              <a:t>28/02/2022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1FB814F-7BF0-744A-B6BC-9BC428B8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3D613AA-E560-6944-90EC-21DD1D65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676A-7E0E-1A4F-A707-1B04A02A8A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57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5F780-D36F-634E-B72F-B26AC567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A0EC90-D97E-4343-AE68-953ED2F8F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3B12D3-B6D1-CB4F-9BFE-E0EAE42E0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7C8B9-569B-E841-BAA9-09660F1D2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0A66-5C63-5C49-8E1F-E4DA51E45EA4}" type="datetimeFigureOut">
              <a:rPr lang="pt-BR" smtClean="0"/>
              <a:t>28/02/2022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49A602-57BB-A549-A2EC-AAFDC7C1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C76F64-93F2-8446-8B79-85ECF41B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676A-7E0E-1A4F-A707-1B04A02A8A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93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58FD9-5C7D-E143-8B2F-B91262CD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224BD77-E647-5942-86E1-F09E4C6C7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51D3E9-D47A-654B-9B67-F2FDEB47A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A8A41C-CAFB-474D-B51F-246C769DA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0A66-5C63-5C49-8E1F-E4DA51E45EA4}" type="datetimeFigureOut">
              <a:rPr lang="pt-BR" smtClean="0"/>
              <a:t>28/02/2022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9DA85F-C190-C247-B181-D12115BEB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C4CADB-D193-3E46-807B-8364A0EE0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676A-7E0E-1A4F-A707-1B04A02A8A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94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C58236F-AB6F-7340-BBEC-720F211FE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F70C39-2986-CC4C-8038-50DB84F94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0D59E1-5CCA-854A-B153-A522C4F15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E0A66-5C63-5C49-8E1F-E4DA51E45EA4}" type="datetimeFigureOut">
              <a:rPr lang="pt-BR" smtClean="0"/>
              <a:t>28/02/2022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E35497-F3BD-7941-B929-69D3A05CB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795393-2292-284A-8EFF-9783554DF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D676A-7E0E-1A4F-A707-1B04A02A8A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46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D1C0B-8A88-6B4A-82B7-10C9A9D0D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E839CD-6232-9D4E-8126-5289E31EA5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0F64BEC0-1C54-A940-8506-1A7AB34F2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62" y="785812"/>
            <a:ext cx="684847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89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4EE94-A72E-4F44-90F5-A5BAA5895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26386FE3-5D9E-4447-B165-8D3B98B10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812" y="1825625"/>
            <a:ext cx="5780375" cy="4351338"/>
          </a:xfrm>
        </p:spPr>
      </p:pic>
    </p:spTree>
    <p:extLst>
      <p:ext uri="{BB962C8B-B14F-4D97-AF65-F5344CB8AC3E}">
        <p14:creationId xmlns:p14="http://schemas.microsoft.com/office/powerpoint/2010/main" val="3412127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0827A-8AB6-F042-AECB-7BE84282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6B264965-BAAD-B645-BCBB-58437CEA0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715" y="1825625"/>
            <a:ext cx="6110570" cy="4351338"/>
          </a:xfrm>
        </p:spPr>
      </p:pic>
    </p:spTree>
    <p:extLst>
      <p:ext uri="{BB962C8B-B14F-4D97-AF65-F5344CB8AC3E}">
        <p14:creationId xmlns:p14="http://schemas.microsoft.com/office/powerpoint/2010/main" val="1806438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9A421-7F76-7F40-B416-FD16087B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51A7FCC9-1CD6-0E49-8416-E154F4426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19" y="1825625"/>
            <a:ext cx="6016561" cy="4351338"/>
          </a:xfrm>
        </p:spPr>
      </p:pic>
    </p:spTree>
    <p:extLst>
      <p:ext uri="{BB962C8B-B14F-4D97-AF65-F5344CB8AC3E}">
        <p14:creationId xmlns:p14="http://schemas.microsoft.com/office/powerpoint/2010/main" val="1478315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24EA7-B953-1344-9F5E-8619CD45C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49E3B5E4-0025-2046-81E0-374D79D2E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467" y="1825625"/>
            <a:ext cx="6143065" cy="4351338"/>
          </a:xfrm>
        </p:spPr>
      </p:pic>
    </p:spTree>
    <p:extLst>
      <p:ext uri="{BB962C8B-B14F-4D97-AF65-F5344CB8AC3E}">
        <p14:creationId xmlns:p14="http://schemas.microsoft.com/office/powerpoint/2010/main" val="1752239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FF063-BE9B-DA4F-B4CA-B9DF8F00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EA298E0C-3321-9249-85FD-7DF599F3D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245" y="1825625"/>
            <a:ext cx="5993509" cy="4351338"/>
          </a:xfrm>
        </p:spPr>
      </p:pic>
    </p:spTree>
    <p:extLst>
      <p:ext uri="{BB962C8B-B14F-4D97-AF65-F5344CB8AC3E}">
        <p14:creationId xmlns:p14="http://schemas.microsoft.com/office/powerpoint/2010/main" val="3860771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ACA1A-95B9-D240-B7E9-D0195519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EC07593F-2A88-0944-ADEE-02217E172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18" y="1825625"/>
            <a:ext cx="6207563" cy="4351338"/>
          </a:xfrm>
        </p:spPr>
      </p:pic>
    </p:spTree>
    <p:extLst>
      <p:ext uri="{BB962C8B-B14F-4D97-AF65-F5344CB8AC3E}">
        <p14:creationId xmlns:p14="http://schemas.microsoft.com/office/powerpoint/2010/main" val="2599392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61598-CCFD-2B4F-BFFE-BEB6E2F5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1B78A63D-7F23-F741-BA3B-0A151CBE4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263" y="1825625"/>
            <a:ext cx="6051473" cy="4351338"/>
          </a:xfrm>
        </p:spPr>
      </p:pic>
    </p:spTree>
    <p:extLst>
      <p:ext uri="{BB962C8B-B14F-4D97-AF65-F5344CB8AC3E}">
        <p14:creationId xmlns:p14="http://schemas.microsoft.com/office/powerpoint/2010/main" val="3109554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8A4DE-EBDE-F04C-A041-06BF4DEE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4DB829C-2711-814F-8A24-907ACA12B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245" y="1825625"/>
            <a:ext cx="5993509" cy="4351338"/>
          </a:xfrm>
        </p:spPr>
      </p:pic>
    </p:spTree>
    <p:extLst>
      <p:ext uri="{BB962C8B-B14F-4D97-AF65-F5344CB8AC3E}">
        <p14:creationId xmlns:p14="http://schemas.microsoft.com/office/powerpoint/2010/main" val="1200298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23FB8-B30B-D74A-B4F9-DA03CABE5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5A6729E8-FB4A-ED46-9B61-805C92F31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603" y="1825625"/>
            <a:ext cx="6086793" cy="4351338"/>
          </a:xfrm>
        </p:spPr>
      </p:pic>
    </p:spTree>
    <p:extLst>
      <p:ext uri="{BB962C8B-B14F-4D97-AF65-F5344CB8AC3E}">
        <p14:creationId xmlns:p14="http://schemas.microsoft.com/office/powerpoint/2010/main" val="1071531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E0506-0BF6-7A4B-A30D-3FA86987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3C934429-C68A-CF4D-81EC-9F14113C9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726" y="1825625"/>
            <a:ext cx="5812547" cy="4351338"/>
          </a:xfrm>
        </p:spPr>
      </p:pic>
    </p:spTree>
    <p:extLst>
      <p:ext uri="{BB962C8B-B14F-4D97-AF65-F5344CB8AC3E}">
        <p14:creationId xmlns:p14="http://schemas.microsoft.com/office/powerpoint/2010/main" val="347919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9841C-2A5B-C344-A2C2-B3FDBA54F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08FCD7F-F173-8A46-8972-20963CEB7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519" y="1825625"/>
            <a:ext cx="5836962" cy="4351338"/>
          </a:xfrm>
        </p:spPr>
      </p:pic>
    </p:spTree>
    <p:extLst>
      <p:ext uri="{BB962C8B-B14F-4D97-AF65-F5344CB8AC3E}">
        <p14:creationId xmlns:p14="http://schemas.microsoft.com/office/powerpoint/2010/main" val="2041731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004C7-2827-9A4F-9822-21BD5E8B0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3673E54A-9E70-D248-BE1F-1586B71C8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946" y="1825625"/>
            <a:ext cx="5310107" cy="4351338"/>
          </a:xfrm>
        </p:spPr>
      </p:pic>
    </p:spTree>
    <p:extLst>
      <p:ext uri="{BB962C8B-B14F-4D97-AF65-F5344CB8AC3E}">
        <p14:creationId xmlns:p14="http://schemas.microsoft.com/office/powerpoint/2010/main" val="2009105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74639-1EC0-6046-9012-29968801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84B736EF-F35C-6647-9E29-2B49D55D4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787" y="1825625"/>
            <a:ext cx="5922426" cy="4351338"/>
          </a:xfrm>
        </p:spPr>
      </p:pic>
    </p:spTree>
    <p:extLst>
      <p:ext uri="{BB962C8B-B14F-4D97-AF65-F5344CB8AC3E}">
        <p14:creationId xmlns:p14="http://schemas.microsoft.com/office/powerpoint/2010/main" val="2101925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CB7F2-7E75-3543-865D-129F38C2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A148CDCC-D077-1A47-B5AD-B1A114A7A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997" y="1825625"/>
            <a:ext cx="5856006" cy="4351338"/>
          </a:xfrm>
        </p:spPr>
      </p:pic>
    </p:spTree>
    <p:extLst>
      <p:ext uri="{BB962C8B-B14F-4D97-AF65-F5344CB8AC3E}">
        <p14:creationId xmlns:p14="http://schemas.microsoft.com/office/powerpoint/2010/main" val="794356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51C31-8D3A-C941-8747-1354F2C62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8B22F40E-FB68-C943-B22F-D74256F81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263" y="1825625"/>
            <a:ext cx="6051473" cy="4351338"/>
          </a:xfrm>
        </p:spPr>
      </p:pic>
    </p:spTree>
    <p:extLst>
      <p:ext uri="{BB962C8B-B14F-4D97-AF65-F5344CB8AC3E}">
        <p14:creationId xmlns:p14="http://schemas.microsoft.com/office/powerpoint/2010/main" val="3473798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19FC1-3295-BB47-9817-823D8DB70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14957226-E0AC-C541-8CC4-43A7D82AC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633" y="1825625"/>
            <a:ext cx="6244734" cy="4351338"/>
          </a:xfrm>
        </p:spPr>
      </p:pic>
    </p:spTree>
    <p:extLst>
      <p:ext uri="{BB962C8B-B14F-4D97-AF65-F5344CB8AC3E}">
        <p14:creationId xmlns:p14="http://schemas.microsoft.com/office/powerpoint/2010/main" val="3214613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69CEF-319B-A345-AEF4-733ADE719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62800E87-35BF-2C4A-BC1F-BDB6942EE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978" y="1825625"/>
            <a:ext cx="6560043" cy="4351338"/>
          </a:xfrm>
        </p:spPr>
      </p:pic>
    </p:spTree>
    <p:extLst>
      <p:ext uri="{BB962C8B-B14F-4D97-AF65-F5344CB8AC3E}">
        <p14:creationId xmlns:p14="http://schemas.microsoft.com/office/powerpoint/2010/main" val="2666767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077F9-7B43-FB45-B26C-162245AC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3D82EE97-9249-B54B-8892-144A3012F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034" y="1825625"/>
            <a:ext cx="5947931" cy="4351338"/>
          </a:xfrm>
        </p:spPr>
      </p:pic>
    </p:spTree>
    <p:extLst>
      <p:ext uri="{BB962C8B-B14F-4D97-AF65-F5344CB8AC3E}">
        <p14:creationId xmlns:p14="http://schemas.microsoft.com/office/powerpoint/2010/main" val="2452228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01AAA-5201-604B-B8DF-42601FD7F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FFA48451-5D00-E343-9F9C-A126B734F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299" y="1825625"/>
            <a:ext cx="5925401" cy="4351338"/>
          </a:xfrm>
        </p:spPr>
      </p:pic>
    </p:spTree>
    <p:extLst>
      <p:ext uri="{BB962C8B-B14F-4D97-AF65-F5344CB8AC3E}">
        <p14:creationId xmlns:p14="http://schemas.microsoft.com/office/powerpoint/2010/main" val="42280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D23D9-60FF-654F-AB8F-02ED209E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5FAAC87E-6352-A44F-8AB9-2A7DA1BC9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04" y="1825625"/>
            <a:ext cx="6039791" cy="4351338"/>
          </a:xfrm>
        </p:spPr>
      </p:pic>
    </p:spTree>
    <p:extLst>
      <p:ext uri="{BB962C8B-B14F-4D97-AF65-F5344CB8AC3E}">
        <p14:creationId xmlns:p14="http://schemas.microsoft.com/office/powerpoint/2010/main" val="3208772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A6304-C3DE-7048-A31E-8EB231CC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F8E1EBF4-DC78-6C44-A4D2-8F6D10D27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787" y="1825625"/>
            <a:ext cx="5922426" cy="4351338"/>
          </a:xfrm>
        </p:spPr>
      </p:pic>
    </p:spTree>
    <p:extLst>
      <p:ext uri="{BB962C8B-B14F-4D97-AF65-F5344CB8AC3E}">
        <p14:creationId xmlns:p14="http://schemas.microsoft.com/office/powerpoint/2010/main" val="137658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ACC61-5801-1447-B4D7-DB7FC83D1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A6983C35-CF6E-6B47-99AF-46586BD66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370" y="1825625"/>
            <a:ext cx="5959260" cy="4351338"/>
          </a:xfrm>
        </p:spPr>
      </p:pic>
    </p:spTree>
    <p:extLst>
      <p:ext uri="{BB962C8B-B14F-4D97-AF65-F5344CB8AC3E}">
        <p14:creationId xmlns:p14="http://schemas.microsoft.com/office/powerpoint/2010/main" val="1090654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00256-AABB-B146-8853-3B3B00DD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1382846F-4652-A646-A0E2-D36FCF16C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19" y="1825625"/>
            <a:ext cx="6016561" cy="4351338"/>
          </a:xfrm>
        </p:spPr>
      </p:pic>
    </p:spTree>
    <p:extLst>
      <p:ext uri="{BB962C8B-B14F-4D97-AF65-F5344CB8AC3E}">
        <p14:creationId xmlns:p14="http://schemas.microsoft.com/office/powerpoint/2010/main" val="4012257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E599A-FF51-244F-9BF4-6C6EA0114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F6C51679-EF4F-FD49-9375-B9E120EF3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245" y="1825625"/>
            <a:ext cx="5993509" cy="4351338"/>
          </a:xfrm>
        </p:spPr>
      </p:pic>
    </p:spTree>
    <p:extLst>
      <p:ext uri="{BB962C8B-B14F-4D97-AF65-F5344CB8AC3E}">
        <p14:creationId xmlns:p14="http://schemas.microsoft.com/office/powerpoint/2010/main" val="1266732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49518-118F-9640-999B-FCB94B70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7AA21E65-8837-2A43-BB37-7FD1693CF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493" y="1825625"/>
            <a:ext cx="6005013" cy="4351338"/>
          </a:xfr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3BE8A3F2-B5A1-D14C-900E-82460C379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62" y="923924"/>
            <a:ext cx="68484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077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johnmontesinimoura@gmail.com</dc:creator>
  <cp:lastModifiedBy>johnmontesinimoura@gmail.com</cp:lastModifiedBy>
  <cp:revision>2</cp:revision>
  <dcterms:created xsi:type="dcterms:W3CDTF">2022-02-28T12:41:19Z</dcterms:created>
  <dcterms:modified xsi:type="dcterms:W3CDTF">2022-02-28T13:59:50Z</dcterms:modified>
</cp:coreProperties>
</file>