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78" r:id="rId37"/>
    <p:sldId id="276" r:id="rId38"/>
    <p:sldId id="269" r:id="rId39"/>
    <p:sldId id="26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8CCF5-F2BC-4742-9446-3E8356E8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515B6-1AA0-3840-8D35-90AC7BA4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82F0D-F411-2C40-9BEB-A61ECDF4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F4893-832C-194B-90CD-B3105FDA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E144B-676C-4042-8C15-735C6056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2198-CED4-D245-9506-EBA9CD83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AF989C-4398-FB4A-B879-591E6251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1DDE-3D49-0045-8336-4663BA3D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56A57-73E1-8141-A150-F7E15F73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5F8B0-329F-654D-A94C-E8BE07CC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061E78-493B-0247-8AB5-1A4FE0182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66D610-F331-7948-A159-07D1E756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FAAAC-D416-6449-BDD3-FF447AA3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846F2-2109-B14F-AB9A-5026ACA8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8542E-7ECA-3C4B-98D8-33541F74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383F-C1A2-2C4A-A1C6-2D1DA2B7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69EEC-9AA7-F843-A0B5-81B83F6C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BDE2F-1BBE-2E46-94BB-EFFCE1E2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AC4C3-2AF8-4848-83F6-841BB4E8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3000A-B628-2E44-9B45-1E93B223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3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AF3C-5DC0-6647-A714-456EEB80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B67D7-BC10-1B44-9C98-B523E2EB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A0A17-B752-D942-A7FD-7EC68AAC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27154-C12D-094A-A63B-011865DE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7A541-F0F7-B441-A945-EE53FF2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1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AE2B1-022B-E041-8255-73FF67D7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DD92D-18E8-D441-AC40-CD98C89B3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710B3-51F4-D543-90F4-994F9120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3F24-C79E-8B45-AE59-FEE9524D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DA5C68-82BF-B84E-AE8C-9EC1C593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18C975-D5F7-FE4E-A040-58C9E36E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2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8E898-CBB8-924B-B9BA-5324E770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BC2968-D057-7A4A-8D96-7F53E61C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3DE870-012E-B848-8169-DEFA05A5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995991-6AB4-AB43-902D-FEB05BC0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C14E5E-03F5-074A-A13C-CE62527F6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88BD8A-9B37-5643-898E-DAD37A03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AB3FF-D95B-6F44-9206-9F121C50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7CDD54-687F-CD4C-BC20-2C5EF9B5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472E-B6FF-9A47-B3CE-E296A49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151234-29F7-C142-BD10-4DA4C521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B1CFE-6DFF-7C4D-A682-C093B13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6B7BC1-7EFC-2E4D-BDDA-6ABB5B1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1A487F-C55F-2541-84B9-6BAE9CB4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E7CDE0-B0C1-4547-A4B6-A276EA4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0CF1A-2890-C94A-BFFB-C223A9DE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0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8315-0566-3247-A665-02096DE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E21-A487-344F-8DDE-C189AA7B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47BB82-E6B5-9140-9A03-0CCAB621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0D7C1-1453-EF46-89CE-73AFA11F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894ADD-FEC2-0C41-B119-C77CA3F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53CC0-5A27-7C42-BE12-D632CF3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46687-FEF3-F143-95C5-F596674A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2D8297-BEE6-C844-9B03-856AF13A6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AED64-D301-AD45-B53A-4BD39095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6C6D57-02AA-A847-9245-B937F79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F9663-DFB7-8649-88BA-CFC43A02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6B4EDD-18C5-874E-9DF8-95D7B2E5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754403-1A68-6A43-86CC-06E806D3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E5C3A-1713-854C-B8C0-48CF09D7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23B96-6CD7-9545-8F3A-45FC6406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3CD5-5A3E-2B4B-9D7B-F581DBF3D6F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A9FC7-586A-AB49-AB5F-96F9A853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4D357-5575-6D4A-B5C3-11C39E834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4D3A-E8B2-2342-BBA2-1E05FCC01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BEFBD-577D-8840-969C-3B387D254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3CBBC-1DD2-D547-BEF8-A346B3DB4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EC0EBD9-830A-D04D-AE25-358CD39D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1076324"/>
            <a:ext cx="6848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6E221-66E7-5C47-BC5A-E009D9AB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9F159BE-7A96-F448-84C7-F00BEC53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45521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37DF9-F8B9-254F-A5BF-D130DD9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14129CE-324B-2C4C-8B6B-2E5B22139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64" y="1825625"/>
            <a:ext cx="6195271" cy="4351338"/>
          </a:xfrm>
        </p:spPr>
      </p:pic>
    </p:spTree>
    <p:extLst>
      <p:ext uri="{BB962C8B-B14F-4D97-AF65-F5344CB8AC3E}">
        <p14:creationId xmlns:p14="http://schemas.microsoft.com/office/powerpoint/2010/main" val="92774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EB2D-FC5E-B642-8973-D29D0083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15C757C1-91DA-C544-BDBB-2EF6FF377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25772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FCAC0-00AB-0640-B4EB-11264665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DF8A71B-807C-E949-B49D-A821FA591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3" y="1825625"/>
            <a:ext cx="6074974" cy="4351338"/>
          </a:xfrm>
        </p:spPr>
      </p:pic>
    </p:spTree>
    <p:extLst>
      <p:ext uri="{BB962C8B-B14F-4D97-AF65-F5344CB8AC3E}">
        <p14:creationId xmlns:p14="http://schemas.microsoft.com/office/powerpoint/2010/main" val="167291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54A57-7EF5-2C48-8B72-46757AEE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C41C4EC-D5BC-5841-90C7-B85ED4C16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0" y="1825625"/>
            <a:ext cx="6397979" cy="4351338"/>
          </a:xfrm>
        </p:spPr>
      </p:pic>
    </p:spTree>
    <p:extLst>
      <p:ext uri="{BB962C8B-B14F-4D97-AF65-F5344CB8AC3E}">
        <p14:creationId xmlns:p14="http://schemas.microsoft.com/office/powerpoint/2010/main" val="277025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C676-42CE-5D45-9145-21875482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1E57F71-4384-AE42-A665-BB3A45742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03" y="1825625"/>
            <a:ext cx="6294994" cy="4351338"/>
          </a:xfrm>
        </p:spPr>
      </p:pic>
    </p:spTree>
    <p:extLst>
      <p:ext uri="{BB962C8B-B14F-4D97-AF65-F5344CB8AC3E}">
        <p14:creationId xmlns:p14="http://schemas.microsoft.com/office/powerpoint/2010/main" val="91017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DF827-C200-884D-B723-BCD2F0EB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4590A5-473E-7543-9485-C62D3A5F9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48" y="1825625"/>
            <a:ext cx="6219904" cy="4351338"/>
          </a:xfrm>
        </p:spPr>
      </p:pic>
    </p:spTree>
    <p:extLst>
      <p:ext uri="{BB962C8B-B14F-4D97-AF65-F5344CB8AC3E}">
        <p14:creationId xmlns:p14="http://schemas.microsoft.com/office/powerpoint/2010/main" val="223189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F654-0526-0946-84FE-425716A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76B32A5-B4BC-6842-8D1D-FEE8BBAF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00" y="1825625"/>
            <a:ext cx="5914200" cy="4351338"/>
          </a:xfrm>
        </p:spPr>
      </p:pic>
    </p:spTree>
    <p:extLst>
      <p:ext uri="{BB962C8B-B14F-4D97-AF65-F5344CB8AC3E}">
        <p14:creationId xmlns:p14="http://schemas.microsoft.com/office/powerpoint/2010/main" val="207194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3BA66-7BE5-574B-B8F1-AD4018E9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54C81FA-04FD-8841-8A1B-13675AAA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07" y="1825625"/>
            <a:ext cx="6146585" cy="4351338"/>
          </a:xfrm>
        </p:spPr>
      </p:pic>
    </p:spTree>
    <p:extLst>
      <p:ext uri="{BB962C8B-B14F-4D97-AF65-F5344CB8AC3E}">
        <p14:creationId xmlns:p14="http://schemas.microsoft.com/office/powerpoint/2010/main" val="406799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51AD-37A1-F541-9E86-6AE11879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2832678-95DA-5E4E-B049-6C5DC936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88" y="1825625"/>
            <a:ext cx="6257224" cy="435133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EC97D8C1-1DBB-FF41-8690-DE37D972A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90599"/>
            <a:ext cx="647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D256-7ED5-B94D-95B2-4C679C8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D95049F-FE0F-C141-8B98-7A26666D5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6" y="1825625"/>
            <a:ext cx="5455408" cy="4351338"/>
          </a:xfrm>
        </p:spPr>
      </p:pic>
    </p:spTree>
    <p:extLst>
      <p:ext uri="{BB962C8B-B14F-4D97-AF65-F5344CB8AC3E}">
        <p14:creationId xmlns:p14="http://schemas.microsoft.com/office/powerpoint/2010/main" val="44436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1A76-11A7-464E-8F44-71A9F32E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BC9BD94-54DE-1149-8D63-0A3D6757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03" y="1825625"/>
            <a:ext cx="6086793" cy="4351338"/>
          </a:xfrm>
        </p:spPr>
      </p:pic>
    </p:spTree>
    <p:extLst>
      <p:ext uri="{BB962C8B-B14F-4D97-AF65-F5344CB8AC3E}">
        <p14:creationId xmlns:p14="http://schemas.microsoft.com/office/powerpoint/2010/main" val="69064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B308D-6DF2-C64E-9C22-0FCC1EB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8BA59F8-9206-0749-A89F-FDA10BF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07" y="1825625"/>
            <a:ext cx="6146585" cy="4351338"/>
          </a:xfrm>
        </p:spPr>
      </p:pic>
    </p:spTree>
    <p:extLst>
      <p:ext uri="{BB962C8B-B14F-4D97-AF65-F5344CB8AC3E}">
        <p14:creationId xmlns:p14="http://schemas.microsoft.com/office/powerpoint/2010/main" val="15029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6FAB0-5276-5E4C-BA2C-95779FD5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65265E7-A53E-2C41-8B7B-2992329D6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98" y="1825625"/>
            <a:ext cx="3446604" cy="4351338"/>
          </a:xfrm>
        </p:spPr>
      </p:pic>
    </p:spTree>
    <p:extLst>
      <p:ext uri="{BB962C8B-B14F-4D97-AF65-F5344CB8AC3E}">
        <p14:creationId xmlns:p14="http://schemas.microsoft.com/office/powerpoint/2010/main" val="258581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97651-B596-4944-965C-22F8F366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66FEB35-0BAD-A146-AD2C-5260A4332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286794"/>
            <a:ext cx="4591050" cy="3429000"/>
          </a:xfrm>
        </p:spPr>
      </p:pic>
    </p:spTree>
    <p:extLst>
      <p:ext uri="{BB962C8B-B14F-4D97-AF65-F5344CB8AC3E}">
        <p14:creationId xmlns:p14="http://schemas.microsoft.com/office/powerpoint/2010/main" val="6851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FACE8-718C-9342-8CA1-D43D4A61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95FED1D-E724-2849-B518-9A240B92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2310606"/>
            <a:ext cx="4438650" cy="3381375"/>
          </a:xfrm>
        </p:spPr>
      </p:pic>
    </p:spTree>
    <p:extLst>
      <p:ext uri="{BB962C8B-B14F-4D97-AF65-F5344CB8AC3E}">
        <p14:creationId xmlns:p14="http://schemas.microsoft.com/office/powerpoint/2010/main" val="341433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009B8-FA7C-B045-B612-A023132D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0574041-2B8B-8644-AE11-797C951C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8" y="1825625"/>
            <a:ext cx="6083424" cy="4351338"/>
          </a:xfrm>
        </p:spPr>
      </p:pic>
    </p:spTree>
    <p:extLst>
      <p:ext uri="{BB962C8B-B14F-4D97-AF65-F5344CB8AC3E}">
        <p14:creationId xmlns:p14="http://schemas.microsoft.com/office/powerpoint/2010/main" val="339801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EAEC-DA25-384C-B6DB-C4AFEFD2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DD367D2-6DDC-A945-9A96-49ED4743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01" y="1825625"/>
            <a:ext cx="5781797" cy="4351338"/>
          </a:xfrm>
        </p:spPr>
      </p:pic>
    </p:spTree>
    <p:extLst>
      <p:ext uri="{BB962C8B-B14F-4D97-AF65-F5344CB8AC3E}">
        <p14:creationId xmlns:p14="http://schemas.microsoft.com/office/powerpoint/2010/main" val="12099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39ED2-7795-E847-86BA-ABFE8544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56D8EC9-7ADB-F34B-91DF-DD493046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21" y="1825625"/>
            <a:ext cx="5692157" cy="4351338"/>
          </a:xfrm>
        </p:spPr>
      </p:pic>
    </p:spTree>
    <p:extLst>
      <p:ext uri="{BB962C8B-B14F-4D97-AF65-F5344CB8AC3E}">
        <p14:creationId xmlns:p14="http://schemas.microsoft.com/office/powerpoint/2010/main" val="236513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D02A-8B78-F942-9065-ACC855B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9B6530F-61B6-514B-8AEC-A78FEB2FA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26" y="1825625"/>
            <a:ext cx="5681147" cy="4351338"/>
          </a:xfrm>
        </p:spPr>
      </p:pic>
    </p:spTree>
    <p:extLst>
      <p:ext uri="{BB962C8B-B14F-4D97-AF65-F5344CB8AC3E}">
        <p14:creationId xmlns:p14="http://schemas.microsoft.com/office/powerpoint/2010/main" val="408324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009C5-C922-7A4A-A300-33A938F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9835748-710F-E947-9FB2-D63EA40C3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95" y="1825625"/>
            <a:ext cx="5742409" cy="4351338"/>
          </a:xfrm>
        </p:spPr>
      </p:pic>
    </p:spTree>
    <p:extLst>
      <p:ext uri="{BB962C8B-B14F-4D97-AF65-F5344CB8AC3E}">
        <p14:creationId xmlns:p14="http://schemas.microsoft.com/office/powerpoint/2010/main" val="2900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8A2AA-2594-FA4B-9D82-D86C47EE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32F220C-9737-2849-8563-829A5E108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71" y="1825625"/>
            <a:ext cx="6098658" cy="4351338"/>
          </a:xfrm>
        </p:spPr>
      </p:pic>
    </p:spTree>
    <p:extLst>
      <p:ext uri="{BB962C8B-B14F-4D97-AF65-F5344CB8AC3E}">
        <p14:creationId xmlns:p14="http://schemas.microsoft.com/office/powerpoint/2010/main" val="69450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933F1-C7DB-2749-AEC0-9E78BDAF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95F8CA-9272-2947-B1A9-975312D9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1" y="1825625"/>
            <a:ext cx="6036538" cy="4351338"/>
          </a:xfrm>
        </p:spPr>
      </p:pic>
    </p:spTree>
    <p:extLst>
      <p:ext uri="{BB962C8B-B14F-4D97-AF65-F5344CB8AC3E}">
        <p14:creationId xmlns:p14="http://schemas.microsoft.com/office/powerpoint/2010/main" val="2787658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95AC9-7532-7447-BAA9-C36A1881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48910D-D01A-D24A-81D1-39857DD82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55" y="1825625"/>
            <a:ext cx="5761889" cy="4351338"/>
          </a:xfrm>
        </p:spPr>
      </p:pic>
    </p:spTree>
    <p:extLst>
      <p:ext uri="{BB962C8B-B14F-4D97-AF65-F5344CB8AC3E}">
        <p14:creationId xmlns:p14="http://schemas.microsoft.com/office/powerpoint/2010/main" val="1677623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72DB-AB98-6647-BF46-5E68E6F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629C678-FD70-DA44-9189-AC08AC18A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93" y="1825625"/>
            <a:ext cx="6005013" cy="4351338"/>
          </a:xfrm>
        </p:spPr>
      </p:pic>
    </p:spTree>
    <p:extLst>
      <p:ext uri="{BB962C8B-B14F-4D97-AF65-F5344CB8AC3E}">
        <p14:creationId xmlns:p14="http://schemas.microsoft.com/office/powerpoint/2010/main" val="192170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7443-A4BC-9542-85F9-3AA97A7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9D5BA4-FFB6-FD47-B0BC-4BB730A4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45" y="1825625"/>
            <a:ext cx="5993509" cy="4351338"/>
          </a:xfrm>
        </p:spPr>
      </p:pic>
    </p:spTree>
    <p:extLst>
      <p:ext uri="{BB962C8B-B14F-4D97-AF65-F5344CB8AC3E}">
        <p14:creationId xmlns:p14="http://schemas.microsoft.com/office/powerpoint/2010/main" val="2320901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4E31-40EC-8543-985D-4FCA4728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6FD8650-2DDD-4D42-8A00-0C7F6ED8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03" y="1825625"/>
            <a:ext cx="6294994" cy="4351338"/>
          </a:xfrm>
        </p:spPr>
      </p:pic>
    </p:spTree>
    <p:extLst>
      <p:ext uri="{BB962C8B-B14F-4D97-AF65-F5344CB8AC3E}">
        <p14:creationId xmlns:p14="http://schemas.microsoft.com/office/powerpoint/2010/main" val="3363282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3F5AE-E533-AF40-A0F1-359BD8A2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74C5D0-126A-C54D-9228-6E67184B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00" y="1825625"/>
            <a:ext cx="5914200" cy="4351338"/>
          </a:xfrm>
        </p:spPr>
      </p:pic>
    </p:spTree>
    <p:extLst>
      <p:ext uri="{BB962C8B-B14F-4D97-AF65-F5344CB8AC3E}">
        <p14:creationId xmlns:p14="http://schemas.microsoft.com/office/powerpoint/2010/main" val="4205199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C5A18-23BD-D843-B8B5-EED71FE6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CB65B-BEDC-3F42-9E28-78F109F5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3003A-16F2-CE44-8A17-A253C085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434FE-0C99-B345-BAE3-26A069A2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33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39CF-7378-EB4F-83F9-51CA2BFF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648FC-A66F-284D-BE58-9CC9F4B5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18A1D-987E-FB4B-9D7B-561ED9E7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A8787-6AB1-E449-AE42-5D7AEF93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7DF5-447F-D245-98E8-AC5F87A9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FB90517-8EBF-5B46-9ED9-F04E8745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3" y="1825625"/>
            <a:ext cx="6074974" cy="4351338"/>
          </a:xfrm>
        </p:spPr>
      </p:pic>
    </p:spTree>
    <p:extLst>
      <p:ext uri="{BB962C8B-B14F-4D97-AF65-F5344CB8AC3E}">
        <p14:creationId xmlns:p14="http://schemas.microsoft.com/office/powerpoint/2010/main" val="114808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69C9-C535-294E-B086-15951CC9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76DBCA6-E1F1-594B-85FA-EB27591ED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86" y="1825625"/>
            <a:ext cx="6183027" cy="4351338"/>
          </a:xfrm>
        </p:spPr>
      </p:pic>
    </p:spTree>
    <p:extLst>
      <p:ext uri="{BB962C8B-B14F-4D97-AF65-F5344CB8AC3E}">
        <p14:creationId xmlns:p14="http://schemas.microsoft.com/office/powerpoint/2010/main" val="289546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CC16-2B82-C041-AC85-94F1C3FA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CF004A0-2416-D149-8E71-9894F820E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57" y="1825625"/>
            <a:ext cx="6158685" cy="4351338"/>
          </a:xfrm>
        </p:spPr>
      </p:pic>
    </p:spTree>
    <p:extLst>
      <p:ext uri="{BB962C8B-B14F-4D97-AF65-F5344CB8AC3E}">
        <p14:creationId xmlns:p14="http://schemas.microsoft.com/office/powerpoint/2010/main" val="369336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A42C0-9D29-0842-AF2D-6C3D14D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997CB66-25E0-1C49-AE67-9CE50549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19" y="1825625"/>
            <a:ext cx="6016561" cy="4351338"/>
          </a:xfrm>
        </p:spPr>
      </p:pic>
    </p:spTree>
    <p:extLst>
      <p:ext uri="{BB962C8B-B14F-4D97-AF65-F5344CB8AC3E}">
        <p14:creationId xmlns:p14="http://schemas.microsoft.com/office/powerpoint/2010/main" val="9085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DEA3-8E24-2C45-9CB0-9C0BC0A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E6FA2F9-16AF-DA4A-88BE-6E127344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71" y="1825625"/>
            <a:ext cx="6098658" cy="4351338"/>
          </a:xfrm>
        </p:spPr>
      </p:pic>
    </p:spTree>
    <p:extLst>
      <p:ext uri="{BB962C8B-B14F-4D97-AF65-F5344CB8AC3E}">
        <p14:creationId xmlns:p14="http://schemas.microsoft.com/office/powerpoint/2010/main" val="284111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9353-2DE6-6F47-B243-74D46A23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6B55CED-8972-1F44-B078-836FA4F9A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64" y="1825625"/>
            <a:ext cx="6195271" cy="4351338"/>
          </a:xfrm>
        </p:spPr>
      </p:pic>
    </p:spTree>
    <p:extLst>
      <p:ext uri="{BB962C8B-B14F-4D97-AF65-F5344CB8AC3E}">
        <p14:creationId xmlns:p14="http://schemas.microsoft.com/office/powerpoint/2010/main" val="1040217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3</cp:revision>
  <dcterms:created xsi:type="dcterms:W3CDTF">2022-03-07T14:02:16Z</dcterms:created>
  <dcterms:modified xsi:type="dcterms:W3CDTF">2022-03-09T15:20:04Z</dcterms:modified>
</cp:coreProperties>
</file>