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3" Type="http://schemas.openxmlformats.org/officeDocument/2006/relationships/slide" Target="slides/slide2.xml" /><Relationship Id="rId21" Type="http://schemas.openxmlformats.org/officeDocument/2006/relationships/presProps" Target="presProp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tableStyles" Target="tableStyle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theme" Target="theme/theme1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3D19C9-ABAA-A048-B96F-8FBBE6AD09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90FB3A9-762D-694D-885A-D91F01EDE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29E3BEA-E654-D848-9649-4BCC4783E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3E81C-BE8D-3048-98DF-DA7904DFCEB3}" type="datetimeFigureOut">
              <a:rPr lang="pt-BR" smtClean="0"/>
              <a:t>24/03/2022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24A714D-1BB0-C940-B502-2F2F1FD34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24EF8D7-B8BE-B349-83E7-56280DC3C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5B4E7-9AA1-4C44-A3C7-A8E2AE18DA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2652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C04137-7240-A849-A89B-99A371429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235BD2B-B293-3244-984A-C1FCA16166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90522DF-1ABD-554B-88CB-6985B737D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3E81C-BE8D-3048-98DF-DA7904DFCEB3}" type="datetimeFigureOut">
              <a:rPr lang="pt-BR" smtClean="0"/>
              <a:t>24/03/2022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A7AC706-279B-5044-A5E4-5A54F03BA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FB5029F-B430-3445-8A9B-6C901582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5B4E7-9AA1-4C44-A3C7-A8E2AE18DA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3047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E55CE2B-04AC-724F-A804-9C82C3BBE5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7656F9B-34B8-F540-AC68-826768CB6D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5BB6ADF-D150-3A4C-B094-8818C34DF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3E81C-BE8D-3048-98DF-DA7904DFCEB3}" type="datetimeFigureOut">
              <a:rPr lang="pt-BR" smtClean="0"/>
              <a:t>24/03/2022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D029062-6EFA-D542-AA7D-D57EEC688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E618E13-A822-C14C-946A-32312E81E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5B4E7-9AA1-4C44-A3C7-A8E2AE18DA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688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0667C8-6476-1B42-98F4-AA2FACB6E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6CB399-CAF6-A640-8CDE-C26576A8D3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3866180-DF88-A94F-A754-6B1516414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3E81C-BE8D-3048-98DF-DA7904DFCEB3}" type="datetimeFigureOut">
              <a:rPr lang="pt-BR" smtClean="0"/>
              <a:t>24/03/2022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5B289FA-0020-2641-AF67-A5BAF4C1A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A7E3B88-2AD4-7648-AE96-1ED5306BB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5B4E7-9AA1-4C44-A3C7-A8E2AE18DA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5506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0730BE-B421-2C47-95A8-72DD992E9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837924F-F946-A149-9239-A8373FF290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890D269-D00D-164E-889B-0B6766360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3E81C-BE8D-3048-98DF-DA7904DFCEB3}" type="datetimeFigureOut">
              <a:rPr lang="pt-BR" smtClean="0"/>
              <a:t>24/03/2022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859D30C-DBBC-8442-AB00-18D618848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62039C9-B511-1E49-8173-719178767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5B4E7-9AA1-4C44-A3C7-A8E2AE18DA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2409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21EBFF-E4B8-0842-BFE2-E8F45C19E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91668BE-2196-4740-A65C-8167663D59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63B79EF-86EC-6546-9C74-1159BB57D4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6CCCB42-4C4D-224E-8068-8D1B0B2DE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3E81C-BE8D-3048-98DF-DA7904DFCEB3}" type="datetimeFigureOut">
              <a:rPr lang="pt-BR" smtClean="0"/>
              <a:t>24/03/2022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8F0883B-FB6C-2D4A-9BD4-EC5E0D624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119250D-EEB8-3347-92E9-07E961AAD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5B4E7-9AA1-4C44-A3C7-A8E2AE18DA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5103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A9CE0A-2C3D-4242-9EAA-1F8CED3C0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FB1FB0D-5005-0B4A-BFBF-62D658B416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B202921-3642-AB43-8256-55776CA3C0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08C3597-B89E-4D43-A563-4FA30DC461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CB24857-CF89-D643-A597-AD6A9E4809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F75695F-E38B-554E-A32A-C1D2169BC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3E81C-BE8D-3048-98DF-DA7904DFCEB3}" type="datetimeFigureOut">
              <a:rPr lang="pt-BR" smtClean="0"/>
              <a:t>24/03/2022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769B2D0-09D2-3349-ACA2-B0F85AB08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F674C77-40C5-7D4C-9283-CF0F31FD1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5B4E7-9AA1-4C44-A3C7-A8E2AE18DA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0518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B70283-610E-C14D-A1D2-C24BDA6CE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EBB292C-541E-7F43-8DFD-A88AD5AF1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3E81C-BE8D-3048-98DF-DA7904DFCEB3}" type="datetimeFigureOut">
              <a:rPr lang="pt-BR" smtClean="0"/>
              <a:t>24/03/2022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7DCF349-C8FA-7940-8036-69F2E13A3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EBEA23C-7E00-5E42-AA64-02FF4C002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5B4E7-9AA1-4C44-A3C7-A8E2AE18DA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5214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077BC8A-82A9-9B45-BB7D-DF995CC21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3E81C-BE8D-3048-98DF-DA7904DFCEB3}" type="datetimeFigureOut">
              <a:rPr lang="pt-BR" smtClean="0"/>
              <a:t>24/03/2022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E957022-3CF4-654F-96D6-C4E744A18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17D2A80-65E3-6D40-B00E-97C87EC1B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5B4E7-9AA1-4C44-A3C7-A8E2AE18DA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6473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157689-EA81-CC40-B160-A79946B16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92A607F-EB4B-344F-A8AE-6C9C01271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9E36C75-56F2-CC42-B229-56231B71B0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1CD88C8-F9C1-3342-A402-6B2417AFD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3E81C-BE8D-3048-98DF-DA7904DFCEB3}" type="datetimeFigureOut">
              <a:rPr lang="pt-BR" smtClean="0"/>
              <a:t>24/03/2022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6549B5B-DBAC-AF49-91A0-7A4FB88D6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3148463-AA45-D349-995D-D686B5B7E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5B4E7-9AA1-4C44-A3C7-A8E2AE18DA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1360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D62E85-B2C2-AD4D-8B19-A9148155E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C35F5A0-9200-CA41-80A7-81F7EC1CDB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CCC8934-3723-4E43-A235-318729CDA5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8535CD3-B718-9246-98FC-FF2AC9F00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3E81C-BE8D-3048-98DF-DA7904DFCEB3}" type="datetimeFigureOut">
              <a:rPr lang="pt-BR" smtClean="0"/>
              <a:t>24/03/2022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D793765-9532-1647-A77F-CE6C95422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A8B4267-B42B-6A42-BE9E-4D6F0E81C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5B4E7-9AA1-4C44-A3C7-A8E2AE18DA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6543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0407E16-7513-9446-AB5E-6F9A5AE06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CC11FB1-326E-4C4C-8A1C-508D1F1BFB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F8E64F4-F0FE-7F4B-8D6D-996C015109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3E81C-BE8D-3048-98DF-DA7904DFCEB3}" type="datetimeFigureOut">
              <a:rPr lang="pt-BR" smtClean="0"/>
              <a:t>24/03/2022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4262CBB-6DDC-1C47-BF31-4D7DB496A7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2370615-E9C4-8641-9D63-0CC846DB2A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25B4E7-9AA1-4C44-A3C7-A8E2AE18DA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9225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 /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 /><Relationship Id="rId2" Type="http://schemas.openxmlformats.org/officeDocument/2006/relationships/image" Target="../media/image15.jpe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7.jpeg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 /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 /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 /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 /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 /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795C7F-22F5-E24F-982D-100C30311E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DC91A69-2916-8F46-AF31-DCF2A70263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4D223B77-32A6-3F4F-B5BE-AF0883B39E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790574"/>
            <a:ext cx="6858000" cy="527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553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306DDF-6332-BE4E-933D-B49F4C33E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9C22874A-F594-FD4A-8013-7689BFF8C9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2158206"/>
            <a:ext cx="6858000" cy="3686175"/>
          </a:xfrm>
        </p:spPr>
      </p:pic>
    </p:spTree>
    <p:extLst>
      <p:ext uri="{BB962C8B-B14F-4D97-AF65-F5344CB8AC3E}">
        <p14:creationId xmlns:p14="http://schemas.microsoft.com/office/powerpoint/2010/main" val="6424543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0E20F5-2976-2E47-A482-A78D46CA0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7861EA5F-95E4-D241-9BF1-DAB8526377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2196306"/>
            <a:ext cx="6858000" cy="3609975"/>
          </a:xfrm>
        </p:spPr>
      </p:pic>
    </p:spTree>
    <p:extLst>
      <p:ext uri="{BB962C8B-B14F-4D97-AF65-F5344CB8AC3E}">
        <p14:creationId xmlns:p14="http://schemas.microsoft.com/office/powerpoint/2010/main" val="21116796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86CCB2-41C2-BA49-AD90-9DDC55078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CEEFD396-1755-6A4C-BC2C-1ABE05D517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2167731"/>
            <a:ext cx="6858000" cy="3667125"/>
          </a:xfrm>
        </p:spPr>
      </p:pic>
    </p:spTree>
    <p:extLst>
      <p:ext uri="{BB962C8B-B14F-4D97-AF65-F5344CB8AC3E}">
        <p14:creationId xmlns:p14="http://schemas.microsoft.com/office/powerpoint/2010/main" val="29158286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40A82A-6E32-2144-8ED8-18E2A8ACE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35723E2D-BEDA-C14B-B8BA-325AFD3779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2162969"/>
            <a:ext cx="6858000" cy="3676650"/>
          </a:xfrm>
        </p:spPr>
      </p:pic>
    </p:spTree>
    <p:extLst>
      <p:ext uri="{BB962C8B-B14F-4D97-AF65-F5344CB8AC3E}">
        <p14:creationId xmlns:p14="http://schemas.microsoft.com/office/powerpoint/2010/main" val="15081352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A6D067-715C-EA49-9ADC-20C536C52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7DA84666-6194-1A45-A7E6-7CB30A7B1D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2058194"/>
            <a:ext cx="6858000" cy="3886200"/>
          </a:xfrm>
        </p:spPr>
      </p:pic>
      <p:pic>
        <p:nvPicPr>
          <p:cNvPr id="5" name="Imagem 5">
            <a:extLst>
              <a:ext uri="{FF2B5EF4-FFF2-40B4-BE49-F238E27FC236}">
                <a16:creationId xmlns:a16="http://schemas.microsoft.com/office/drawing/2014/main" id="{B9F19502-3474-2B45-A9E6-3CAD98BAD5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633537"/>
            <a:ext cx="6858000" cy="3590925"/>
          </a:xfrm>
          <a:prstGeom prst="rect">
            <a:avLst/>
          </a:prstGeom>
        </p:spPr>
      </p:pic>
      <p:pic>
        <p:nvPicPr>
          <p:cNvPr id="6" name="Imagem 6">
            <a:extLst>
              <a:ext uri="{FF2B5EF4-FFF2-40B4-BE49-F238E27FC236}">
                <a16:creationId xmlns:a16="http://schemas.microsoft.com/office/drawing/2014/main" id="{B8F541E3-E0D2-1E44-8891-EE65B2E4B5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604962"/>
            <a:ext cx="6858000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5825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64BF23-66DA-484A-9AAC-F7A24E10E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858BBD1A-5297-9540-9650-6D6AFCDEF0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2053431"/>
            <a:ext cx="6858000" cy="3895725"/>
          </a:xfrm>
        </p:spPr>
      </p:pic>
    </p:spTree>
    <p:extLst>
      <p:ext uri="{BB962C8B-B14F-4D97-AF65-F5344CB8AC3E}">
        <p14:creationId xmlns:p14="http://schemas.microsoft.com/office/powerpoint/2010/main" val="36743668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621253-ED91-4743-B8C3-AEEB0275D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0F8DB724-5F0C-924C-B314-5BBE5C2497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2201069"/>
            <a:ext cx="6858000" cy="3600450"/>
          </a:xfrm>
        </p:spPr>
      </p:pic>
    </p:spTree>
    <p:extLst>
      <p:ext uri="{BB962C8B-B14F-4D97-AF65-F5344CB8AC3E}">
        <p14:creationId xmlns:p14="http://schemas.microsoft.com/office/powerpoint/2010/main" val="16848859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DB40D5-FC8F-8F49-9D69-47A442774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03BF3671-0E97-7444-B1DA-B500363551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100" y="2182019"/>
            <a:ext cx="6781800" cy="3638550"/>
          </a:xfrm>
        </p:spPr>
      </p:pic>
    </p:spTree>
    <p:extLst>
      <p:ext uri="{BB962C8B-B14F-4D97-AF65-F5344CB8AC3E}">
        <p14:creationId xmlns:p14="http://schemas.microsoft.com/office/powerpoint/2010/main" val="8059344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835723-63F5-4447-A9A4-FE7F6C8CB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814CA6B5-4121-8746-8547-9675D64F9C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2191544"/>
            <a:ext cx="6858000" cy="3619500"/>
          </a:xfrm>
        </p:spPr>
      </p:pic>
    </p:spTree>
    <p:extLst>
      <p:ext uri="{BB962C8B-B14F-4D97-AF65-F5344CB8AC3E}">
        <p14:creationId xmlns:p14="http://schemas.microsoft.com/office/powerpoint/2010/main" val="21702915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9E702E-10E2-2541-9CFD-1DA87E720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F3D3176-32F0-BF43-A7C2-64A950CFA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457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CA49E7-4AB6-4445-A06D-2C6C1D2AE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2273E12B-8129-7E4B-9BA3-14A8B0390A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460" y="1825625"/>
            <a:ext cx="5845080" cy="4351338"/>
          </a:xfrm>
        </p:spPr>
      </p:pic>
    </p:spTree>
    <p:extLst>
      <p:ext uri="{BB962C8B-B14F-4D97-AF65-F5344CB8AC3E}">
        <p14:creationId xmlns:p14="http://schemas.microsoft.com/office/powerpoint/2010/main" val="998245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3702E1-C795-264D-9F08-0BCFB2CF2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D5BA6573-535B-034A-A138-7324443A54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2225" y="1825625"/>
            <a:ext cx="5967549" cy="4351338"/>
          </a:xfrm>
        </p:spPr>
      </p:pic>
    </p:spTree>
    <p:extLst>
      <p:ext uri="{BB962C8B-B14F-4D97-AF65-F5344CB8AC3E}">
        <p14:creationId xmlns:p14="http://schemas.microsoft.com/office/powerpoint/2010/main" val="1970323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AFA039-442A-8F4B-9EFA-CC28D3660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296A4D14-9D13-464C-81A4-96C4D1A4A9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4787" y="1825625"/>
            <a:ext cx="5922426" cy="4351338"/>
          </a:xfrm>
        </p:spPr>
      </p:pic>
      <p:pic>
        <p:nvPicPr>
          <p:cNvPr id="5" name="Imagem 5">
            <a:extLst>
              <a:ext uri="{FF2B5EF4-FFF2-40B4-BE49-F238E27FC236}">
                <a16:creationId xmlns:a16="http://schemas.microsoft.com/office/drawing/2014/main" id="{3A64B6F3-CFC8-5642-95FE-4E2A23EE22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909637"/>
            <a:ext cx="6858000" cy="5038725"/>
          </a:xfrm>
          <a:prstGeom prst="rect">
            <a:avLst/>
          </a:prstGeom>
        </p:spPr>
      </p:pic>
      <p:pic>
        <p:nvPicPr>
          <p:cNvPr id="6" name="Imagem 6">
            <a:extLst>
              <a:ext uri="{FF2B5EF4-FFF2-40B4-BE49-F238E27FC236}">
                <a16:creationId xmlns:a16="http://schemas.microsoft.com/office/drawing/2014/main" id="{1212CA65-6F2D-2547-9A31-7CDEE12BF2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904874"/>
            <a:ext cx="6858000" cy="504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855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045B34-2ED5-1C4C-B8DD-E258F655E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7" name="Imagem 7">
            <a:extLst>
              <a:ext uri="{FF2B5EF4-FFF2-40B4-BE49-F238E27FC236}">
                <a16:creationId xmlns:a16="http://schemas.microsoft.com/office/drawing/2014/main" id="{70965028-7A57-7A4C-835D-8F8650AD3E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0374" y="1825625"/>
            <a:ext cx="5911251" cy="4351338"/>
          </a:xfrm>
        </p:spPr>
      </p:pic>
    </p:spTree>
    <p:extLst>
      <p:ext uri="{BB962C8B-B14F-4D97-AF65-F5344CB8AC3E}">
        <p14:creationId xmlns:p14="http://schemas.microsoft.com/office/powerpoint/2010/main" val="3134347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6D4121-4037-5748-93B5-9293ADD05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76B664EA-2DAE-8E47-8983-3D3AAEF4CB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467" y="1825625"/>
            <a:ext cx="6143065" cy="4351338"/>
          </a:xfrm>
        </p:spPr>
      </p:pic>
    </p:spTree>
    <p:extLst>
      <p:ext uri="{BB962C8B-B14F-4D97-AF65-F5344CB8AC3E}">
        <p14:creationId xmlns:p14="http://schemas.microsoft.com/office/powerpoint/2010/main" val="2506273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F4C2DA-D8AB-0D41-8DAB-BC58A807E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EA7A031F-698F-444C-88D7-7B0C7FF495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465" y="1825625"/>
            <a:ext cx="6119069" cy="4351338"/>
          </a:xfrm>
        </p:spPr>
      </p:pic>
    </p:spTree>
    <p:extLst>
      <p:ext uri="{BB962C8B-B14F-4D97-AF65-F5344CB8AC3E}">
        <p14:creationId xmlns:p14="http://schemas.microsoft.com/office/powerpoint/2010/main" val="1507658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7172BC-D0D7-9240-AB74-F029BA989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BDD2DB6A-7C8F-524A-8AE0-05DC042897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2201069"/>
            <a:ext cx="6858000" cy="3600450"/>
          </a:xfrm>
        </p:spPr>
      </p:pic>
    </p:spTree>
    <p:extLst>
      <p:ext uri="{BB962C8B-B14F-4D97-AF65-F5344CB8AC3E}">
        <p14:creationId xmlns:p14="http://schemas.microsoft.com/office/powerpoint/2010/main" val="3473553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26F863-04C3-2844-98D2-1D82D833C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2588C892-3074-C44A-A784-5EFCB37120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2167731"/>
            <a:ext cx="6858000" cy="3667125"/>
          </a:xfrm>
        </p:spPr>
      </p:pic>
    </p:spTree>
    <p:extLst>
      <p:ext uri="{BB962C8B-B14F-4D97-AF65-F5344CB8AC3E}">
        <p14:creationId xmlns:p14="http://schemas.microsoft.com/office/powerpoint/2010/main" val="298208321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19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0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johnmontesinimoura@gmail.com</dc:creator>
  <cp:lastModifiedBy>johnmontesinimoura@gmail.com</cp:lastModifiedBy>
  <cp:revision>1</cp:revision>
  <dcterms:created xsi:type="dcterms:W3CDTF">2022-03-24T18:51:30Z</dcterms:created>
  <dcterms:modified xsi:type="dcterms:W3CDTF">2022-03-24T19:09:08Z</dcterms:modified>
</cp:coreProperties>
</file>