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00A1D-D94E-2E49-AF2F-00F002A9C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7DFA7F-E91E-2544-8B69-FBF40424E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58CC64-43D7-7643-99B8-489E927EB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78BA-9B87-8649-A1D7-B50723EE0E3E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F112EB-D5E2-8F47-A57D-332F9B640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DC9FB6-D1C6-3547-BDEF-EA83FC7F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2B91-C796-9B47-8C86-76B072193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845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6EB619-91CA-6446-91DB-A0C522E19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CE95633-D8CF-F44D-847B-379C2E3B1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2D8DD4-7C48-4C47-8F7D-23D3BEDFC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78BA-9B87-8649-A1D7-B50723EE0E3E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2369F4-7740-0347-A983-B49CAD3A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3E2699-3CBA-754C-B5A6-32BE78AE0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2B91-C796-9B47-8C86-76B072193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128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438EAA4-8342-7D4E-92F8-95432C6EDA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B55CBC-3639-9E45-B402-F85AECAC5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EB3097-2739-D34F-827D-55B08925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78BA-9B87-8649-A1D7-B50723EE0E3E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A280BA-858C-AF49-89B6-D72202EE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3A8E04-8C08-CA41-9DB2-48E1CCB77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2B91-C796-9B47-8C86-76B072193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57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8E244-B4BD-1E41-9C0E-8C159F77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C6000E-A136-EE4B-BF43-AD587A8FF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1F0EB4-F1EC-9143-82A6-4A2F0ADF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78BA-9B87-8649-A1D7-B50723EE0E3E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5CFD35-5913-704E-B1C4-F0FC9B406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A8BBC5-1D95-7346-8BA6-9E77FFDF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2B91-C796-9B47-8C86-76B072193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651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F4EE1-842D-3640-97BB-BCDB137D8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811A24-07A1-8F40-8154-5DB9AF9BB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714DC4-E871-7140-9695-37E47A752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78BA-9B87-8649-A1D7-B50723EE0E3E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E3C82A-51A1-0043-AAD7-B164E897F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185FEE-7053-2843-9524-4A587AFC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2B91-C796-9B47-8C86-76B072193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061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14E88-E0D8-4C46-8572-5B9F2113F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CAC070-4E6E-D546-B32A-3388ACE22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1AD852-C339-8748-89B1-F9C63159C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A4681E-6A48-CE48-B6C2-E30AD69A0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78BA-9B87-8649-A1D7-B50723EE0E3E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35FF5C-7EF2-554D-8195-B76321C2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4E481E-5F1C-E94A-A667-D0BB186A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2B91-C796-9B47-8C86-76B072193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91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5D5E6-4EEC-0C4F-A07C-552757C44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22FE42-19FC-E340-9A0B-A7A0B939B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0CD90F-5040-9946-9793-1DE21041B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6DFCCF5-AF0A-1242-AE0A-0583966B8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D6C0ECA-531A-FF41-85D4-8DE581C19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96F9913-D1BE-E045-96B8-648827B0E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78BA-9B87-8649-A1D7-B50723EE0E3E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A9D19DF-D988-4E42-9A81-4481C209D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06D2ADB-CBCC-904C-AE55-2631DA090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2B91-C796-9B47-8C86-76B072193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35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58013-DBC0-CC46-B56F-A059CB059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53BFC94-CAE7-B24C-9D23-ECB525235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78BA-9B87-8649-A1D7-B50723EE0E3E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B0F7E1A-BDE7-D448-BABC-AC55AB5A6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CA45170-28A8-CA4B-BC41-2C4346D1B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2B91-C796-9B47-8C86-76B072193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22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792B588-2DD4-D946-83FC-BA296FF93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78BA-9B87-8649-A1D7-B50723EE0E3E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74E3D08-6213-E040-9257-01A16BFEF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E363F25-51CF-BF4A-A773-37D39F4A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2B91-C796-9B47-8C86-76B072193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93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54064-86DF-CA40-A82C-4E3AB5CE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B906FA-5A92-3C4F-A7FC-B59AC8C94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806B12E-15A4-694D-9092-DEA658AF8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FFBB34-1CCB-B143-9CC6-8CF5A5F93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78BA-9B87-8649-A1D7-B50723EE0E3E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7F7C20-7799-0F43-8226-B9FDF79A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FAD443-A914-D54F-82B6-B7F112AF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2B91-C796-9B47-8C86-76B072193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614DB-3910-5049-8277-177243F6C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B7F8C27-3AB1-BF43-BFCF-38EDE9A7C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91F60DF-5CC7-0A44-A7D9-2645542BE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931D9A-1C7E-594C-B61E-640A7262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78BA-9B87-8649-A1D7-B50723EE0E3E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8DD510-4F02-5C4B-A3D7-7C96DE1A0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AB04FF-486B-A949-9055-BCB537537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2B91-C796-9B47-8C86-76B072193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629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0B5072C-21B8-5845-8C43-07CF01D4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319ED5-7365-FA48-BF60-3F9E04989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93962F-6F9E-6940-AE6A-2862F54A2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D78BA-9B87-8649-A1D7-B50723EE0E3E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646C98-4AC0-C145-B89C-F6909E202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B014D0-87FD-A548-87DA-F62927A09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62B91-C796-9B47-8C86-76B072193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223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40915-9796-A84B-A82F-EF3E051A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629D8A7F-9F1C-5447-B99D-947F1A00E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460" y="1825625"/>
            <a:ext cx="5845080" cy="4351338"/>
          </a:xfrm>
        </p:spPr>
      </p:pic>
    </p:spTree>
    <p:extLst>
      <p:ext uri="{BB962C8B-B14F-4D97-AF65-F5344CB8AC3E}">
        <p14:creationId xmlns:p14="http://schemas.microsoft.com/office/powerpoint/2010/main" val="325610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27682-5FB0-034B-A881-9028BA7F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C1D1926B-5310-4643-95A2-E85341692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135" y="1825625"/>
            <a:ext cx="5769729" cy="4351338"/>
          </a:xfrm>
        </p:spPr>
      </p:pic>
    </p:spTree>
    <p:extLst>
      <p:ext uri="{BB962C8B-B14F-4D97-AF65-F5344CB8AC3E}">
        <p14:creationId xmlns:p14="http://schemas.microsoft.com/office/powerpoint/2010/main" val="1091507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774D0-2E6A-D742-8836-085C3B725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170AC391-8323-4F49-A004-EC9D87D15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077" y="1825625"/>
            <a:ext cx="6001845" cy="4351338"/>
          </a:xfrm>
        </p:spPr>
      </p:pic>
    </p:spTree>
    <p:extLst>
      <p:ext uri="{BB962C8B-B14F-4D97-AF65-F5344CB8AC3E}">
        <p14:creationId xmlns:p14="http://schemas.microsoft.com/office/powerpoint/2010/main" val="84198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CCF8C-F925-0348-AED0-F5614763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7688B177-D321-3F45-9838-827A29DF7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531" y="1825625"/>
            <a:ext cx="5978937" cy="4351338"/>
          </a:xfrm>
        </p:spPr>
      </p:pic>
    </p:spTree>
    <p:extLst>
      <p:ext uri="{BB962C8B-B14F-4D97-AF65-F5344CB8AC3E}">
        <p14:creationId xmlns:p14="http://schemas.microsoft.com/office/powerpoint/2010/main" val="2664921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613C06-A946-D74E-B0E2-2ABAD42A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5642E76F-EBF4-DE48-92E8-C01557119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731" y="1825625"/>
            <a:ext cx="6036538" cy="4351338"/>
          </a:xfrm>
        </p:spPr>
      </p:pic>
    </p:spTree>
    <p:extLst>
      <p:ext uri="{BB962C8B-B14F-4D97-AF65-F5344CB8AC3E}">
        <p14:creationId xmlns:p14="http://schemas.microsoft.com/office/powerpoint/2010/main" val="2093583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7A8A-0FFE-3B43-B093-6F032BBE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4AA6D5-54DA-F348-8ADC-D891CB85F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54272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johnmontesinimoura@gmail.com</dc:creator>
  <cp:lastModifiedBy>johnmontesinimoura@gmail.com</cp:lastModifiedBy>
  <cp:revision>1</cp:revision>
  <dcterms:created xsi:type="dcterms:W3CDTF">2022-03-24T19:12:28Z</dcterms:created>
  <dcterms:modified xsi:type="dcterms:W3CDTF">2022-03-24T19:16:51Z</dcterms:modified>
</cp:coreProperties>
</file>