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D4D1F-D91F-144C-A973-FB6480D3A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0980CD-8BBA-7B4D-B993-3AD848829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E19AC6-8862-4E41-9886-F911FFA62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D9178-6F99-6D4B-BA21-4C8A5B0120B4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54778E-A83D-6E4B-8A63-9C1E8B281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4FB0E8-7405-FA40-9BD1-598B1A22C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DF8F-A819-A04D-B7DC-CDBD47C3B9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8904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0D18CD-6495-6C4C-8929-2B7A4D59A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68E362-190C-6948-B1D1-D70A94A87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BF1663-EBDA-934E-A716-B9C77C4D6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D9178-6F99-6D4B-BA21-4C8A5B0120B4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23B51A-F516-2D4C-8722-26D8439DE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7C5E5E-2C79-A144-B7D4-54A4677EE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DF8F-A819-A04D-B7DC-CDBD47C3B9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035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326E109-596C-0D41-BD66-AF192F632E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3195179-4C8F-074E-B4C3-8FED74AA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86FEA4-8331-9C47-9190-0B5CC5C79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D9178-6F99-6D4B-BA21-4C8A5B0120B4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07F02A-589B-594D-93C2-77D00257D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08D113-1B86-A048-8CD5-AAD63B4DC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DF8F-A819-A04D-B7DC-CDBD47C3B9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30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33D9D1-5625-6549-912C-D959979E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CF4D99-95CD-C64A-BE69-C398E2FAA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A562D1-BD6F-8E41-A1B8-F2B34FB17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D9178-6F99-6D4B-BA21-4C8A5B0120B4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C2564A-1BA9-8745-ABE8-283E2F469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EB07FB-7217-2E4A-AED9-D1C948B94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DF8F-A819-A04D-B7DC-CDBD47C3B9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8232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49A506-62E9-9644-BBE2-253FEF374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92BF62-E4DD-EA44-AF67-B11711AD7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631E8E-CF60-4B41-92AF-32AF0BC3A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D9178-6F99-6D4B-BA21-4C8A5B0120B4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E9FC54-0F7F-724D-9702-AD73DAE5D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A9DBCC-6EE2-514D-BD0D-5180AA0BD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DF8F-A819-A04D-B7DC-CDBD47C3B9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4995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C90547-73DC-0B42-B62A-841264BA4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8EC0DE-7B04-874B-BAFD-F8F06AEAA1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131CFC2-9316-DF47-9440-B81815051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A11BAF-10B8-694E-8C7D-F74A462B8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D9178-6F99-6D4B-BA21-4C8A5B0120B4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C789B4-344D-5040-93F7-87ECEBADA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8571CB-A6C5-2C45-AF38-DAF74557F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DF8F-A819-A04D-B7DC-CDBD47C3B9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949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740631-ED88-7749-8CDB-A93E9C497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D070B4-A0B1-1149-9037-F50477E63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0B492A4-4B10-794A-95E4-4609ABA63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5960CA3-C390-CB48-8383-1A721DBAE6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1142B10-5162-DE4E-9867-1D45B3628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10BDA22-EBBA-A545-A2A0-D2E7BFCAA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D9178-6F99-6D4B-BA21-4C8A5B0120B4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260A84F-8204-F144-8632-A33A78C1A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46C082D-444F-BD4B-9F57-5AF45A8EA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DF8F-A819-A04D-B7DC-CDBD47C3B9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3117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B01EFA-D896-F847-9E0F-B05E9E7C0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5BE1367-38B8-9A40-BA60-B0F589510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D9178-6F99-6D4B-BA21-4C8A5B0120B4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1C686E0-4A1F-C544-9979-25D072123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A88B417-8113-3244-911B-BCC382A78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DF8F-A819-A04D-B7DC-CDBD47C3B9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712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299B558-978C-9B4C-A725-A747D0FC7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D9178-6F99-6D4B-BA21-4C8A5B0120B4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BB531E9-5635-A54C-BC7F-3D8EDB293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E1A0B2F-1FD7-6840-BBA0-6B9B0DEEA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DF8F-A819-A04D-B7DC-CDBD47C3B9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86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605DAB-8DE6-434C-B665-C559B2022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7DE8CB-4B41-9241-B11C-2794124E1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CE95569-2A3A-C742-9C13-C8C516C83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BFEFE9F-6CC2-404B-A29F-7E08BBE4F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D9178-6F99-6D4B-BA21-4C8A5B0120B4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47FD334-AFB3-D345-9192-C1D3E1B36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28B605-BD0D-3C40-9BE8-329711D2B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DF8F-A819-A04D-B7DC-CDBD47C3B9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458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320518-DA75-C640-8C6E-828DAC6BB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C8C249D-5C00-6D40-882D-99351A016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5298C00-E15F-D74D-BFF9-BA0172465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7888693-FE6E-6C4E-8149-123F4E960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D9178-6F99-6D4B-BA21-4C8A5B0120B4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0C3C9F-2004-F947-A324-602FBE0A8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641ADB-37C3-1B48-8258-AEA71C71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DF8F-A819-A04D-B7DC-CDBD47C3B9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9939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2C13B45-B9DE-FC46-8A5B-7B048783B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B92221-3852-8F44-A4A6-7E3EFC6DC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C08D79-BD08-F644-AA5C-FF8A4B0CC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D9178-6F99-6D4B-BA21-4C8A5B0120B4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F23D32-248D-A648-9A1F-D157834E0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E04F6D-91FF-3441-847C-ABD6DE65A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5DF8F-A819-A04D-B7DC-CDBD47C3B9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5209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DE79E-69C3-2D4F-8CFC-DC43C756F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69CDB1-D985-9147-80BA-2D8C72041D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29EDDAFB-2235-814A-919F-46C0C4BFB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738312"/>
            <a:ext cx="68580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47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A7D995-F12F-ED44-B932-8740055C0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39EC95EA-96B0-074B-9927-1ED2F06CF1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787" y="1825625"/>
            <a:ext cx="6446426" cy="4351338"/>
          </a:xfrm>
        </p:spPr>
      </p:pic>
    </p:spTree>
    <p:extLst>
      <p:ext uri="{BB962C8B-B14F-4D97-AF65-F5344CB8AC3E}">
        <p14:creationId xmlns:p14="http://schemas.microsoft.com/office/powerpoint/2010/main" val="2610320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7CF13-7BB3-B149-98A5-2576DA70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CB0EC1C9-947E-DA46-AB4C-C2A652B5D6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077" y="1825625"/>
            <a:ext cx="6001845" cy="4351338"/>
          </a:xfrm>
        </p:spPr>
      </p:pic>
    </p:spTree>
    <p:extLst>
      <p:ext uri="{BB962C8B-B14F-4D97-AF65-F5344CB8AC3E}">
        <p14:creationId xmlns:p14="http://schemas.microsoft.com/office/powerpoint/2010/main" val="724853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5E12E-FCA0-B843-8E16-6BC073FF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31FDD5B9-7475-B146-8042-38E4CD4D92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333" y="1825625"/>
            <a:ext cx="6221334" cy="4351338"/>
          </a:xfrm>
        </p:spPr>
      </p:pic>
    </p:spTree>
    <p:extLst>
      <p:ext uri="{BB962C8B-B14F-4D97-AF65-F5344CB8AC3E}">
        <p14:creationId xmlns:p14="http://schemas.microsoft.com/office/powerpoint/2010/main" val="2533715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466B3-2FB8-2A48-873E-A7961224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71E05599-B7A3-7B48-9587-9EBB66AA49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996" y="1825625"/>
            <a:ext cx="5906007" cy="4351338"/>
          </a:xfrm>
        </p:spPr>
      </p:pic>
    </p:spTree>
    <p:extLst>
      <p:ext uri="{BB962C8B-B14F-4D97-AF65-F5344CB8AC3E}">
        <p14:creationId xmlns:p14="http://schemas.microsoft.com/office/powerpoint/2010/main" val="3487546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3D6C69-7B0F-974D-82BB-03DB9816C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F0BD72E0-0EAA-FC4B-B5EC-528DD1F99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374" y="1825625"/>
            <a:ext cx="5911251" cy="4351338"/>
          </a:xfrm>
        </p:spPr>
      </p:pic>
    </p:spTree>
    <p:extLst>
      <p:ext uri="{BB962C8B-B14F-4D97-AF65-F5344CB8AC3E}">
        <p14:creationId xmlns:p14="http://schemas.microsoft.com/office/powerpoint/2010/main" val="434728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ED0286-2926-DD4D-9D8B-B0734EBC2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5173CE52-C6A8-674C-8175-2975EBD67A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317" y="1825625"/>
            <a:ext cx="6013365" cy="4351338"/>
          </a:xfrm>
        </p:spPr>
      </p:pic>
    </p:spTree>
    <p:extLst>
      <p:ext uri="{BB962C8B-B14F-4D97-AF65-F5344CB8AC3E}">
        <p14:creationId xmlns:p14="http://schemas.microsoft.com/office/powerpoint/2010/main" val="3803671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B5F924-0B6D-1C45-9BF5-BEC4C5DFA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34ED220D-EE5E-1C41-A813-D784FA24BF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902" y="1825625"/>
            <a:ext cx="5834196" cy="4351338"/>
          </a:xfrm>
        </p:spPr>
      </p:pic>
    </p:spTree>
    <p:extLst>
      <p:ext uri="{BB962C8B-B14F-4D97-AF65-F5344CB8AC3E}">
        <p14:creationId xmlns:p14="http://schemas.microsoft.com/office/powerpoint/2010/main" val="3048250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0450B2-0166-2841-A26C-BFE42E690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DFCCB0A6-9343-D644-90BD-B70FCA6C35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445" y="1825625"/>
            <a:ext cx="5847110" cy="4351338"/>
          </a:xfrm>
        </p:spPr>
      </p:pic>
    </p:spTree>
    <p:extLst>
      <p:ext uri="{BB962C8B-B14F-4D97-AF65-F5344CB8AC3E}">
        <p14:creationId xmlns:p14="http://schemas.microsoft.com/office/powerpoint/2010/main" val="4273530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262AD-8531-9640-B196-82632392A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554EA58F-1A94-A246-9E11-8FADC6DD0E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429" y="1825625"/>
            <a:ext cx="6107141" cy="4351338"/>
          </a:xfrm>
        </p:spPr>
      </p:pic>
    </p:spTree>
    <p:extLst>
      <p:ext uri="{BB962C8B-B14F-4D97-AF65-F5344CB8AC3E}">
        <p14:creationId xmlns:p14="http://schemas.microsoft.com/office/powerpoint/2010/main" val="626653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008F96-D6A3-894E-8CB8-75B5A7C01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B97A7E61-B87B-FE40-A4B2-DFA0CAA10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986" y="1825625"/>
            <a:ext cx="5738028" cy="4351338"/>
          </a:xfrm>
        </p:spPr>
      </p:pic>
    </p:spTree>
    <p:extLst>
      <p:ext uri="{BB962C8B-B14F-4D97-AF65-F5344CB8AC3E}">
        <p14:creationId xmlns:p14="http://schemas.microsoft.com/office/powerpoint/2010/main" val="3938747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5B911-605D-904E-978F-F16ED0E7E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08EEF150-C2F9-5D41-BCDF-F9CEC0EB1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167731"/>
            <a:ext cx="6858000" cy="3667125"/>
          </a:xfrm>
        </p:spPr>
      </p:pic>
    </p:spTree>
    <p:extLst>
      <p:ext uri="{BB962C8B-B14F-4D97-AF65-F5344CB8AC3E}">
        <p14:creationId xmlns:p14="http://schemas.microsoft.com/office/powerpoint/2010/main" val="2691398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9BD1F4-D07D-6640-92F6-BBA598F12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6E25A2-51BA-CA4B-8B0D-79BD02AF5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4681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5CC897-DD91-FD4F-AAFB-504155AC6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1A4B024C-3C05-D34F-B221-B305B4E19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186781"/>
            <a:ext cx="6858000" cy="3629025"/>
          </a:xfrm>
        </p:spPr>
      </p:pic>
    </p:spTree>
    <p:extLst>
      <p:ext uri="{BB962C8B-B14F-4D97-AF65-F5344CB8AC3E}">
        <p14:creationId xmlns:p14="http://schemas.microsoft.com/office/powerpoint/2010/main" val="2556076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68506C-621B-434A-B927-743E59D93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1F8E4352-743A-824F-BF2D-235B3D8941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375" y="1825625"/>
            <a:ext cx="6167250" cy="4351338"/>
          </a:xfrm>
        </p:spPr>
      </p:pic>
    </p:spTree>
    <p:extLst>
      <p:ext uri="{BB962C8B-B14F-4D97-AF65-F5344CB8AC3E}">
        <p14:creationId xmlns:p14="http://schemas.microsoft.com/office/powerpoint/2010/main" val="2078413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D34C0-71A5-0447-9691-25BF1817E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52CB93CA-045F-3340-B721-B64DF85184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467" y="1825625"/>
            <a:ext cx="6143065" cy="4351338"/>
          </a:xfrm>
        </p:spPr>
      </p:pic>
    </p:spTree>
    <p:extLst>
      <p:ext uri="{BB962C8B-B14F-4D97-AF65-F5344CB8AC3E}">
        <p14:creationId xmlns:p14="http://schemas.microsoft.com/office/powerpoint/2010/main" val="960779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AFAAFE-A211-3346-950E-61DC2B56A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7">
            <a:extLst>
              <a:ext uri="{FF2B5EF4-FFF2-40B4-BE49-F238E27FC236}">
                <a16:creationId xmlns:a16="http://schemas.microsoft.com/office/drawing/2014/main" id="{7202D5EA-2895-4148-87A5-3D706D6166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904" y="1825625"/>
            <a:ext cx="6048191" cy="4351338"/>
          </a:xfrm>
        </p:spPr>
      </p:pic>
    </p:spTree>
    <p:extLst>
      <p:ext uri="{BB962C8B-B14F-4D97-AF65-F5344CB8AC3E}">
        <p14:creationId xmlns:p14="http://schemas.microsoft.com/office/powerpoint/2010/main" val="3758323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CCAE7A-2777-A342-8A7C-027197F22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3FF16BD0-DAEB-504A-B9A0-033BF3F094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762" y="1825625"/>
            <a:ext cx="5908476" cy="4351338"/>
          </a:xfrm>
        </p:spPr>
      </p:pic>
    </p:spTree>
    <p:extLst>
      <p:ext uri="{BB962C8B-B14F-4D97-AF65-F5344CB8AC3E}">
        <p14:creationId xmlns:p14="http://schemas.microsoft.com/office/powerpoint/2010/main" val="2802550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6FE409-679E-4B47-9252-D2A9036E5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AEBAF989-F55E-F345-B7FD-C445326D73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787" y="1825625"/>
            <a:ext cx="5922426" cy="4351338"/>
          </a:xfrm>
        </p:spPr>
      </p:pic>
    </p:spTree>
    <p:extLst>
      <p:ext uri="{BB962C8B-B14F-4D97-AF65-F5344CB8AC3E}">
        <p14:creationId xmlns:p14="http://schemas.microsoft.com/office/powerpoint/2010/main" val="716246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3D31C5-A4CA-1644-AD1F-EEEBE3FA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BA7B7657-37E3-D945-A9C2-CD033F75A9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058194"/>
            <a:ext cx="6553200" cy="3886200"/>
          </a:xfrm>
        </p:spPr>
      </p:pic>
    </p:spTree>
    <p:extLst>
      <p:ext uri="{BB962C8B-B14F-4D97-AF65-F5344CB8AC3E}">
        <p14:creationId xmlns:p14="http://schemas.microsoft.com/office/powerpoint/2010/main" val="15229367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20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johnmontesinimoura@gmail.com</dc:creator>
  <cp:lastModifiedBy>johnmontesinimoura@gmail.com</cp:lastModifiedBy>
  <cp:revision>1</cp:revision>
  <dcterms:created xsi:type="dcterms:W3CDTF">2022-03-25T01:44:14Z</dcterms:created>
  <dcterms:modified xsi:type="dcterms:W3CDTF">2022-03-25T02:08:06Z</dcterms:modified>
</cp:coreProperties>
</file>