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A2FED-FD05-8545-B781-C008E0281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8E265D-D6A8-5045-9A1F-8C868BCA7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0DEB6-7536-BB46-9D6B-F1D7DE69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FC2A-FB1E-2040-90FA-4E1D167E658F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25AEF5-5ADB-DA4A-904F-11A8A578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60A11-5194-7B4C-962C-6371A7F6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DA2-912B-5640-9A3F-9AF3217F1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6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C4110-789C-6241-9F23-2F8312F5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2210F3-C876-024A-8BFC-D2AE59CA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8D7EE-3895-F747-A213-23D42537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FC2A-FB1E-2040-90FA-4E1D167E658F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2CD9E-1A05-C045-A6A0-9BCC8D69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50B5E7-A67C-DD4B-AD06-EDB85B19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DA2-912B-5640-9A3F-9AF3217F1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02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5E7DEF-26BC-0A4C-AA91-E0021BA04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D8EE19-270E-A24A-84AD-DC7F2470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2283BA-5D24-8B45-97BA-B2384CC4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FC2A-FB1E-2040-90FA-4E1D167E658F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8A0EC-270D-334A-971A-4E290946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856155-F0EB-4647-8BC1-19036D2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DA2-912B-5640-9A3F-9AF3217F1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5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62493-886F-3842-9A7A-34992ABF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6AA7E-AC91-A640-A160-E91C981E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3A85D-CBB3-D845-BD05-08C442F3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FC2A-FB1E-2040-90FA-4E1D167E658F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06B57-C30E-A44C-9744-E90C83E5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43746-D478-8D48-B009-48716CF4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DA2-912B-5640-9A3F-9AF3217F1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2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3299F-D095-6441-B716-4BCEEA37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7E544C-A23F-AF42-BE79-C88A9940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166D62-6FA4-134F-B665-E342481B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FC2A-FB1E-2040-90FA-4E1D167E658F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620FEC-D504-0541-B717-5D514DCF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BAAAA7-658B-E444-899B-298CF006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DA2-912B-5640-9A3F-9AF3217F1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29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2D80F-EBD4-8B40-9B8C-22AF230B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42CB9-24E2-874E-BFC6-FA5B9A873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B13D75-997C-0E49-814E-3D49D716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F788D6-D2EA-444F-AFC3-252DDBC3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FC2A-FB1E-2040-90FA-4E1D167E658F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2E5CF2-64CB-BA47-B274-BDE6DE8F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C31F6D-F14D-9B45-9CF1-97902247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DA2-912B-5640-9A3F-9AF3217F1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35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59144-F30B-FE4C-8B33-33D23B1D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489C7-AF50-D445-B7E8-E071F66C9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C7ADA1-3396-184C-8019-925195E37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39C93F-2941-6B4F-AAF7-65F72D2E1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82AB81-90CF-CC4D-BC1B-825110204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257380-087D-1C42-8A13-C4489FB7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FC2A-FB1E-2040-90FA-4E1D167E658F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8010E7-C82D-0641-B714-A66FAF0E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1A093A-37B8-3948-9F1E-1FA55946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DA2-912B-5640-9A3F-9AF3217F1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5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B8733-9026-4348-8354-EF25F479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4691D6-A5AE-BA45-817D-FB76FDB8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FC2A-FB1E-2040-90FA-4E1D167E658F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40287-098A-9E48-AF69-FCB5FE8E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96A4A0-9A27-2D40-9B50-70F0BF74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DA2-912B-5640-9A3F-9AF3217F1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3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79A5AC-2049-2C4E-A490-EE1982F1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FC2A-FB1E-2040-90FA-4E1D167E658F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2A3E5E-07F7-5C4F-8042-C4BC1954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E1E594-8216-1841-A7A4-907D08F8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DA2-912B-5640-9A3F-9AF3217F1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95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A612C-6234-4E4D-B8A8-B60D42BC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05C07-AF70-BC4E-9718-6A2413B2C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799E75-FF76-0E4C-ABE9-60C400FD5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C8F372-2F43-BE40-A509-DE646390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FC2A-FB1E-2040-90FA-4E1D167E658F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B78270-FA5C-4941-A64B-21B9EF66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A196A2-AF81-B74F-8023-08B11618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DA2-912B-5640-9A3F-9AF3217F1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11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EB66A-EAF6-C84F-ACE2-DE29829C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C70ADB-A3D1-4C43-A838-BFE5B995F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A9C319-7B4C-C045-A4B9-08DBE19DD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1F422C-B2A0-DB4E-B8B2-87CA7EFE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FC2A-FB1E-2040-90FA-4E1D167E658F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1D1777-E031-C84E-BD1E-B0237332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210926-A9AE-1948-9D2D-FCB18566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DA2-912B-5640-9A3F-9AF3217F1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57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B46D59-AA4B-EC43-8D92-FC5FA147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D7745F-5BFC-8F4A-9660-298B6167A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15EDC5-5AAA-8348-ADAD-EEC9CAEFB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FC2A-FB1E-2040-90FA-4E1D167E658F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DB92F-716E-DB4E-BDED-06AD8D3E6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73816-6A7B-E64E-93C6-EC6C60CA9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DDA2-912B-5640-9A3F-9AF3217F1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1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24B0C-BEDF-EA45-8A13-2D2C8DA67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5B656D-EE11-AF47-A5EF-375F8B407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F39EB28-CA31-9847-8E49-60AF5DF69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90599"/>
            <a:ext cx="6858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5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F2C29-2B70-5545-B042-9008F307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58322DD-D7F2-4A4A-A717-CC82C9F86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129665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5EE7C-62C7-3A4B-902F-53672BE2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F013614-49C2-8A40-BF03-C05909E76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35" y="1825625"/>
            <a:ext cx="6024929" cy="4351338"/>
          </a:xfrm>
        </p:spPr>
      </p:pic>
    </p:spTree>
    <p:extLst>
      <p:ext uri="{BB962C8B-B14F-4D97-AF65-F5344CB8AC3E}">
        <p14:creationId xmlns:p14="http://schemas.microsoft.com/office/powerpoint/2010/main" val="26398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B1881-9586-1B40-B14D-5B930818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09FF3B4-3CDD-8F48-A826-EA8454504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35" y="1825625"/>
            <a:ext cx="6024929" cy="4351338"/>
          </a:xfrm>
        </p:spPr>
      </p:pic>
    </p:spTree>
    <p:extLst>
      <p:ext uri="{BB962C8B-B14F-4D97-AF65-F5344CB8AC3E}">
        <p14:creationId xmlns:p14="http://schemas.microsoft.com/office/powerpoint/2010/main" val="165032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5A2EA-0166-504A-BFA1-D299C909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91AF34A-CBD3-8C43-A68D-4D5600D26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04" y="1825625"/>
            <a:ext cx="6048191" cy="4351338"/>
          </a:xfrm>
        </p:spPr>
      </p:pic>
    </p:spTree>
    <p:extLst>
      <p:ext uri="{BB962C8B-B14F-4D97-AF65-F5344CB8AC3E}">
        <p14:creationId xmlns:p14="http://schemas.microsoft.com/office/powerpoint/2010/main" val="317577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81EC9-BF05-454C-B50F-D32CAE5A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F541774-D630-364D-9931-9944371F7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88" y="1825625"/>
            <a:ext cx="6083424" cy="4351338"/>
          </a:xfrm>
        </p:spPr>
      </p:pic>
    </p:spTree>
    <p:extLst>
      <p:ext uri="{BB962C8B-B14F-4D97-AF65-F5344CB8AC3E}">
        <p14:creationId xmlns:p14="http://schemas.microsoft.com/office/powerpoint/2010/main" val="322874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7B160-A90E-1A4C-BB1B-5A41FF8A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345E97D-81A8-534B-BBF7-E8FFF547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29" y="1825625"/>
            <a:ext cx="6107141" cy="4351338"/>
          </a:xfrm>
        </p:spPr>
      </p:pic>
    </p:spTree>
    <p:extLst>
      <p:ext uri="{BB962C8B-B14F-4D97-AF65-F5344CB8AC3E}">
        <p14:creationId xmlns:p14="http://schemas.microsoft.com/office/powerpoint/2010/main" val="241070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D57E3-E983-8B46-A266-DFD5ED7F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9983137-4CF7-C844-8765-A72EE182E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15" y="1825625"/>
            <a:ext cx="5990369" cy="4351338"/>
          </a:xfrm>
        </p:spPr>
      </p:pic>
    </p:spTree>
    <p:extLst>
      <p:ext uri="{BB962C8B-B14F-4D97-AF65-F5344CB8AC3E}">
        <p14:creationId xmlns:p14="http://schemas.microsoft.com/office/powerpoint/2010/main" val="112504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4DD9D-88CF-4047-B396-17813E58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A7E0D-367F-FB40-926B-AF83A1E5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891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johnmontesinimoura@gmail.com</dc:creator>
  <cp:lastModifiedBy>johnmontesinimoura@gmail.com</cp:lastModifiedBy>
  <cp:revision>1</cp:revision>
  <dcterms:created xsi:type="dcterms:W3CDTF">2022-03-25T02:09:28Z</dcterms:created>
  <dcterms:modified xsi:type="dcterms:W3CDTF">2022-03-25T02:23:35Z</dcterms:modified>
</cp:coreProperties>
</file>