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BBF7-91BE-6541-8D99-8E221E2E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690B71-803B-0F44-B5D2-BD18AB40C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0119E-947A-9441-A202-DE9A3A16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3D6EB-DD4B-FA49-9BE8-7E08008D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A44D2-EE40-2945-92C3-710BECF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72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D15F9-DF05-7C41-AD97-B50705D8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AC023A-8705-D24D-B405-37177D3F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2E3CB-8923-7146-9B90-0A507830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4004F7-F4D0-2D4A-98D5-4B03EB67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9BDBD-935C-9D46-9D79-6EC46674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6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37E5B2-D2D2-8245-AE9E-0B794A11F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2ABA0A-9782-8E4C-A2F2-C22612395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2F0D4-BCB2-1849-8F55-AF9C0B2A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24ADC-E3B4-3B40-9FDC-3BEDA81E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3DC91-4760-2341-90A5-DA363223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7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DC853-57FE-4D40-A945-5CE48775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D5FA2-1017-2A4A-908C-FE6B05F1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CA747-DC73-7B4E-94A4-5BBB5E3F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49914-D03D-0A44-B0BE-38EAADB5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2B6CD-0C89-B64B-B86C-3349CCA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A4249-B7D3-5C47-8EB0-4E912B4C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046239-2E0A-2440-A8F0-8B511E504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91869-9A6E-B246-BD4E-8FEF612D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E25A5-CAF9-E041-B99C-1268BD64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2952E-C44F-8A40-8238-7FCEDF70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5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BFEA-0FE4-A348-80F6-6B2F9AB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0F58E-147F-A44B-A764-338B1FBC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BAA50E-3870-DF4D-B0C8-8395089A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EB39C-BC42-D445-B54E-F20FAC99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5740F-AC81-7D41-913C-9CFED5AE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D5624F-320E-B641-B056-2BB89F0B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7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11B64-663A-5842-A55A-5A402395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F8F921-A875-9544-99E4-CAACD52D0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73E658-3EE9-7B49-99E1-E6B8D9B9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547B2-0181-2A4A-9E37-7FA9F9317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A7A1F5-8E83-8947-8953-30A0D5F66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C58D2A-352C-8C40-8AB1-E17FE776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9F0A0D-5A91-C447-A565-8CA3275A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12161D-3D02-AE4B-9408-891BE9AA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8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501BA-E835-5847-B0F3-C203822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1DEBD5-0989-E749-8CAA-24703410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A08426-90BF-D94E-9C58-2E3A89E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7F951E-7763-054A-988F-8797651C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9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F23DED-AA83-0849-B84B-A85FCF6F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74A687-EE85-3345-80B3-B0E2BC20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A400E1-A9CC-A24B-8D68-4F48A9F0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0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5647F-1151-4B47-A9F4-E8CBAC8A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7CF2A-4DC3-6E44-9DDF-4694AEEF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62F64B-8423-E943-ADD2-0427F61C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E76FD-B274-904A-9476-53D520EE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99654-518A-A149-91D5-BE356EDE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D7D326-E77C-AC49-B2A8-8337E28C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0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55AA-78EF-A947-91F2-ABA861C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243FFC-4D7C-B44A-B0BB-E5CB4073D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BAA8BB-DD06-C845-AA1A-1ADB39D15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13190C-B677-3B44-B91E-BE457F79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AA8480-7910-1548-9FCE-977316FE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34BBAF-98A3-564A-ADB4-884D0B10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056DEA-B4DB-484E-8BAE-A22D1F40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79A4B-5BAA-F847-A96F-669EBADC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98BFF-660E-674D-A860-49211FFD2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A68F-993C-3D4B-982C-101577EBBD37}" type="datetimeFigureOut">
              <a:rPr lang="pt-BR" smtClean="0"/>
              <a:t>22/03/2022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ACA9F-3892-D348-9D7A-5693AA6A0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50C2F-2659-104B-8DE6-201C35AD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646C-E2BD-2E42-B978-21D679F225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9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3D9F-B6E2-2945-8652-005E27559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06806-A323-1047-95A9-1D3D7865D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8081D6-F962-1B4A-82A5-2D70BD0CA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52499"/>
            <a:ext cx="685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3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24F05-33BF-224D-99F8-5A1E4F4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4F919C-F2CF-A645-AC2C-43E16AD4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4" y="1825625"/>
            <a:ext cx="6048191" cy="4351338"/>
          </a:xfrm>
        </p:spPr>
      </p:pic>
    </p:spTree>
    <p:extLst>
      <p:ext uri="{BB962C8B-B14F-4D97-AF65-F5344CB8AC3E}">
        <p14:creationId xmlns:p14="http://schemas.microsoft.com/office/powerpoint/2010/main" val="27265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465C5-4E30-624C-941F-3E5CF96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F710CE4-C875-EC4E-BBC8-1887865B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33" y="1825625"/>
            <a:ext cx="6155134" cy="4351338"/>
          </a:xfrm>
        </p:spPr>
      </p:pic>
    </p:spTree>
    <p:extLst>
      <p:ext uri="{BB962C8B-B14F-4D97-AF65-F5344CB8AC3E}">
        <p14:creationId xmlns:p14="http://schemas.microsoft.com/office/powerpoint/2010/main" val="416076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06015-1309-B44E-AE61-4EEBD68C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542DC8E-69A0-9C4C-904D-3590E1D98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79" y="1825625"/>
            <a:ext cx="5933642" cy="4351338"/>
          </a:xfrm>
        </p:spPr>
      </p:pic>
    </p:spTree>
    <p:extLst>
      <p:ext uri="{BB962C8B-B14F-4D97-AF65-F5344CB8AC3E}">
        <p14:creationId xmlns:p14="http://schemas.microsoft.com/office/powerpoint/2010/main" val="324057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7D7C-43C7-CF4A-9031-1CF5E0B9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2088B04-9F5C-5547-9284-72D7DDBC2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70134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992B2-0F3F-EF47-A530-BD7DE547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3721446-7DEB-A74F-AD04-9848FC61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93" y="1825625"/>
            <a:ext cx="6179414" cy="4351338"/>
          </a:xfrm>
        </p:spPr>
      </p:pic>
    </p:spTree>
    <p:extLst>
      <p:ext uri="{BB962C8B-B14F-4D97-AF65-F5344CB8AC3E}">
        <p14:creationId xmlns:p14="http://schemas.microsoft.com/office/powerpoint/2010/main" val="35801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C26A-25C9-4B4A-BFDF-47AE4619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3EE7F1A-ED54-2248-AA41-922372D4A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289591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318AB-FF2B-8C45-946E-1459D61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2D4B53E-A766-4F47-97B8-30A77BE73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65" y="1825625"/>
            <a:ext cx="6119069" cy="4351338"/>
          </a:xfrm>
        </p:spPr>
      </p:pic>
    </p:spTree>
    <p:extLst>
      <p:ext uri="{BB962C8B-B14F-4D97-AF65-F5344CB8AC3E}">
        <p14:creationId xmlns:p14="http://schemas.microsoft.com/office/powerpoint/2010/main" val="383312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F51A-A8B4-054E-8124-559A4BDA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57C44F4-9C6B-8F41-8FD5-67D24C62C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4" y="1825625"/>
            <a:ext cx="6048191" cy="4351338"/>
          </a:xfrm>
        </p:spPr>
      </p:pic>
    </p:spTree>
    <p:extLst>
      <p:ext uri="{BB962C8B-B14F-4D97-AF65-F5344CB8AC3E}">
        <p14:creationId xmlns:p14="http://schemas.microsoft.com/office/powerpoint/2010/main" val="387221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78B3-F0F1-4D42-A7CE-F810624E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3389D46-730B-3A4F-8D79-7E0F662B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1" y="1825625"/>
            <a:ext cx="6036538" cy="4351338"/>
          </a:xfrm>
        </p:spPr>
      </p:pic>
    </p:spTree>
    <p:extLst>
      <p:ext uri="{BB962C8B-B14F-4D97-AF65-F5344CB8AC3E}">
        <p14:creationId xmlns:p14="http://schemas.microsoft.com/office/powerpoint/2010/main" val="224276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6307E-E867-2D4F-B832-910B13BB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2C7E390-5B1A-0841-8956-7C4DC577E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25" y="1825625"/>
            <a:ext cx="5967549" cy="4351338"/>
          </a:xfrm>
        </p:spPr>
      </p:pic>
    </p:spTree>
    <p:extLst>
      <p:ext uri="{BB962C8B-B14F-4D97-AF65-F5344CB8AC3E}">
        <p14:creationId xmlns:p14="http://schemas.microsoft.com/office/powerpoint/2010/main" val="200342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31B7A-4B37-B84A-BD6E-E06DF90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707D40D-5387-C346-A009-2DA6D15B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1939131"/>
            <a:ext cx="6524625" cy="4124325"/>
          </a:xfrm>
        </p:spPr>
      </p:pic>
    </p:spTree>
    <p:extLst>
      <p:ext uri="{BB962C8B-B14F-4D97-AF65-F5344CB8AC3E}">
        <p14:creationId xmlns:p14="http://schemas.microsoft.com/office/powerpoint/2010/main" val="89189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81857-E444-8A42-A442-7B86A28F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365DCC4-DC5E-744F-8559-FFD391457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88" y="1825625"/>
            <a:ext cx="6083424" cy="4351338"/>
          </a:xfrm>
        </p:spPr>
      </p:pic>
    </p:spTree>
    <p:extLst>
      <p:ext uri="{BB962C8B-B14F-4D97-AF65-F5344CB8AC3E}">
        <p14:creationId xmlns:p14="http://schemas.microsoft.com/office/powerpoint/2010/main" val="22695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7FA39-D840-B248-9F64-D7E71AB9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48DFB70-3D64-E44D-994A-2E191DA77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6" y="1825625"/>
            <a:ext cx="6191627" cy="4351338"/>
          </a:xfrm>
        </p:spPr>
      </p:pic>
    </p:spTree>
    <p:extLst>
      <p:ext uri="{BB962C8B-B14F-4D97-AF65-F5344CB8AC3E}">
        <p14:creationId xmlns:p14="http://schemas.microsoft.com/office/powerpoint/2010/main" val="139830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C3B28-19B5-3D4E-978F-C6AB1BE0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7238B24-E58D-5B43-9F5C-7B7FD214E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31" y="1825625"/>
            <a:ext cx="6036538" cy="4351338"/>
          </a:xfrm>
        </p:spPr>
      </p:pic>
    </p:spTree>
    <p:extLst>
      <p:ext uri="{BB962C8B-B14F-4D97-AF65-F5344CB8AC3E}">
        <p14:creationId xmlns:p14="http://schemas.microsoft.com/office/powerpoint/2010/main" val="19237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A5ED-7C20-674F-AAE5-E40A7E1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4D2915F-EB4E-5B4B-968D-58F1D31D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7" y="1825625"/>
            <a:ext cx="6013365" cy="4351338"/>
          </a:xfrm>
        </p:spPr>
      </p:pic>
    </p:spTree>
    <p:extLst>
      <p:ext uri="{BB962C8B-B14F-4D97-AF65-F5344CB8AC3E}">
        <p14:creationId xmlns:p14="http://schemas.microsoft.com/office/powerpoint/2010/main" val="3210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BD7C-8AEA-694B-B208-F925E42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55AB037-A035-7F4A-8CF8-CB8E161E2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91" y="1825625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96722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A18F-483C-7341-B595-5FCF8EEA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89B01CD-B8A3-CE4D-8429-C651D24A8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868652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87F28-C9DA-0D4C-8CC8-522F529B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DF8A065-0E64-824B-ACD8-611952D2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78" y="1825625"/>
            <a:ext cx="6131043" cy="4351338"/>
          </a:xfrm>
        </p:spPr>
      </p:pic>
    </p:spTree>
    <p:extLst>
      <p:ext uri="{BB962C8B-B14F-4D97-AF65-F5344CB8AC3E}">
        <p14:creationId xmlns:p14="http://schemas.microsoft.com/office/powerpoint/2010/main" val="410518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4464F-76C6-9448-84E9-8C84A197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CDD40ED-01E2-384E-ACB2-0BDDE095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70" y="1825625"/>
            <a:ext cx="6095259" cy="4351338"/>
          </a:xfrm>
        </p:spPr>
      </p:pic>
    </p:spTree>
    <p:extLst>
      <p:ext uri="{BB962C8B-B14F-4D97-AF65-F5344CB8AC3E}">
        <p14:creationId xmlns:p14="http://schemas.microsoft.com/office/powerpoint/2010/main" val="669962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3F2A-2394-2041-A65F-3D3D85F1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DF5F9A-E849-9046-88AC-277832B3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4431"/>
            <a:ext cx="6248400" cy="3133725"/>
          </a:xfrm>
        </p:spPr>
      </p:pic>
    </p:spTree>
    <p:extLst>
      <p:ext uri="{BB962C8B-B14F-4D97-AF65-F5344CB8AC3E}">
        <p14:creationId xmlns:p14="http://schemas.microsoft.com/office/powerpoint/2010/main" val="1223290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1D83-1B40-144C-9BBF-26F5B09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0C01EB-05E9-684F-8FD5-8AA6287A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2329656"/>
            <a:ext cx="6467475" cy="3343275"/>
          </a:xfrm>
        </p:spPr>
      </p:pic>
    </p:spTree>
    <p:extLst>
      <p:ext uri="{BB962C8B-B14F-4D97-AF65-F5344CB8AC3E}">
        <p14:creationId xmlns:p14="http://schemas.microsoft.com/office/powerpoint/2010/main" val="474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2AD9F-D659-7149-8A47-0F75CB2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4A896D2-0EEB-A542-A4F1-4F09C79AF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934369"/>
            <a:ext cx="6362700" cy="4133850"/>
          </a:xfrm>
        </p:spPr>
      </p:pic>
    </p:spTree>
    <p:extLst>
      <p:ext uri="{BB962C8B-B14F-4D97-AF65-F5344CB8AC3E}">
        <p14:creationId xmlns:p14="http://schemas.microsoft.com/office/powerpoint/2010/main" val="223430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B765B-0EC9-374A-88AF-FF90892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93D11C2-851D-6F40-8156-AE892FE7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2239169"/>
            <a:ext cx="6419850" cy="3524250"/>
          </a:xfrm>
        </p:spPr>
      </p:pic>
    </p:spTree>
    <p:extLst>
      <p:ext uri="{BB962C8B-B14F-4D97-AF65-F5344CB8AC3E}">
        <p14:creationId xmlns:p14="http://schemas.microsoft.com/office/powerpoint/2010/main" val="1812081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AEAEF-98FA-4447-8D00-B1A82D6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222597C-1F89-074A-9021-5D6CF886E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2382044"/>
            <a:ext cx="6448425" cy="3238500"/>
          </a:xfrm>
        </p:spPr>
      </p:pic>
    </p:spTree>
    <p:extLst>
      <p:ext uri="{BB962C8B-B14F-4D97-AF65-F5344CB8AC3E}">
        <p14:creationId xmlns:p14="http://schemas.microsoft.com/office/powerpoint/2010/main" val="176648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78602-B662-0446-A7A0-A583926A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094CC7A-B3CB-D04E-AF24-0408A246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034381"/>
            <a:ext cx="6305550" cy="3933825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47DB4F71-DDB1-904E-9FEB-5D03553D6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404937"/>
            <a:ext cx="6305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65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0056-1576-DE4A-B794-38C8E650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5D05995-A908-2143-A417-82A513AA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1972469"/>
            <a:ext cx="6410325" cy="4057650"/>
          </a:xfrm>
        </p:spPr>
      </p:pic>
    </p:spTree>
    <p:extLst>
      <p:ext uri="{BB962C8B-B14F-4D97-AF65-F5344CB8AC3E}">
        <p14:creationId xmlns:p14="http://schemas.microsoft.com/office/powerpoint/2010/main" val="23246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78A-DA27-7B48-8DA5-66465184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CB04F2-9201-2B44-B9CF-4D270692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977231"/>
            <a:ext cx="6381750" cy="4048125"/>
          </a:xfrm>
        </p:spPr>
      </p:pic>
    </p:spTree>
    <p:extLst>
      <p:ext uri="{BB962C8B-B14F-4D97-AF65-F5344CB8AC3E}">
        <p14:creationId xmlns:p14="http://schemas.microsoft.com/office/powerpoint/2010/main" val="3007866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6CBD-094E-8F4F-8264-7BC6D8D8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3B2A237-8981-9840-B4F2-D3E2D51FC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2594098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9583E-0AAC-1A41-AB81-36163046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B5B590E-0D6C-D941-ABB0-BB79A17C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9" y="1825625"/>
            <a:ext cx="6107141" cy="4351338"/>
          </a:xfrm>
        </p:spPr>
      </p:pic>
    </p:spTree>
    <p:extLst>
      <p:ext uri="{BB962C8B-B14F-4D97-AF65-F5344CB8AC3E}">
        <p14:creationId xmlns:p14="http://schemas.microsoft.com/office/powerpoint/2010/main" val="854451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14CB0-BA2B-F147-B2D9-64F34F82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8F54FF3-3558-694C-B696-40778DF8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1" y="1825625"/>
            <a:ext cx="5675658" cy="4351338"/>
          </a:xfrm>
        </p:spPr>
      </p:pic>
    </p:spTree>
    <p:extLst>
      <p:ext uri="{BB962C8B-B14F-4D97-AF65-F5344CB8AC3E}">
        <p14:creationId xmlns:p14="http://schemas.microsoft.com/office/powerpoint/2010/main" val="2554040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7C53A-962B-9347-950A-740A14A9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AA9EB-B376-E94F-8142-45CBF494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8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299DA-20C4-B04C-A522-B0062012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A6BA8F9-DCB8-FD48-B2A8-28BE45C0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2786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3757-94A6-464A-A5C9-5C43FB3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64D0BBC-8736-5F46-A832-1EC672932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90" y="1825625"/>
            <a:ext cx="6253419" cy="4351338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E05B078D-7D2B-7747-82D9-86D40E21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76312"/>
            <a:ext cx="6858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CD82-94AE-9840-B13C-193672C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E78AB32C-AA74-FA42-B787-C40C638D9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5" y="1825625"/>
            <a:ext cx="6024929" cy="4351338"/>
          </a:xfrm>
        </p:spPr>
      </p:pic>
    </p:spTree>
    <p:extLst>
      <p:ext uri="{BB962C8B-B14F-4D97-AF65-F5344CB8AC3E}">
        <p14:creationId xmlns:p14="http://schemas.microsoft.com/office/powerpoint/2010/main" val="252126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1A15E-4322-084C-89C9-BBEC0AC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855827E-20B4-654C-B56A-F9695489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179" y="1825625"/>
            <a:ext cx="5933642" cy="4351338"/>
          </a:xfrm>
        </p:spPr>
      </p:pic>
    </p:spTree>
    <p:extLst>
      <p:ext uri="{BB962C8B-B14F-4D97-AF65-F5344CB8AC3E}">
        <p14:creationId xmlns:p14="http://schemas.microsoft.com/office/powerpoint/2010/main" val="29114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A956E-FCA3-634A-B1E8-E4ED7BFC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8CE3C78-ABB1-FE44-93A1-D5C2405B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9" y="1825625"/>
            <a:ext cx="6107141" cy="4351338"/>
          </a:xfrm>
        </p:spPr>
      </p:pic>
    </p:spTree>
    <p:extLst>
      <p:ext uri="{BB962C8B-B14F-4D97-AF65-F5344CB8AC3E}">
        <p14:creationId xmlns:p14="http://schemas.microsoft.com/office/powerpoint/2010/main" val="9950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52A87-4463-1344-9E2B-31A77814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B212BD3-BE3F-844C-84C9-57B0BB226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15" y="1825625"/>
            <a:ext cx="5990369" cy="4351338"/>
          </a:xfrm>
        </p:spPr>
      </p:pic>
    </p:spTree>
    <p:extLst>
      <p:ext uri="{BB962C8B-B14F-4D97-AF65-F5344CB8AC3E}">
        <p14:creationId xmlns:p14="http://schemas.microsoft.com/office/powerpoint/2010/main" val="1402920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2</cp:revision>
  <dcterms:created xsi:type="dcterms:W3CDTF">2022-03-23T00:30:07Z</dcterms:created>
  <dcterms:modified xsi:type="dcterms:W3CDTF">2022-03-23T01:58:29Z</dcterms:modified>
</cp:coreProperties>
</file>