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CDD18-E5D8-9B1B-695B-74B7D7974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021A32-759A-37E4-430C-ACD59503E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22FB77-2FC0-5B40-44B9-C4DA9DCB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9D3C-01D7-D641-AB56-D2E051C514DD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B4093E-61E5-9545-D818-01481AE2F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659D00-1CBC-D08D-B459-34D8BF2D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8757-81D1-8240-90BE-85AABD24DC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21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F1771-6D2E-3435-061C-1A395E15F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4417C7-0621-51C5-620D-5E17FAEBE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4C77D1-5FB8-21B3-F0FA-E751C993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9D3C-01D7-D641-AB56-D2E051C514DD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5E4CA8-5B8B-D6B6-BA05-E1AF544CB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9B0F22-9904-F9D8-B1B8-B2E0910AC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8757-81D1-8240-90BE-85AABD24DC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53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5F7196-3CE4-89A2-4E85-445306466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4C9082-E52D-E367-5172-19C7F5B7B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728EA2-7077-DED9-98E9-504A79A40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9D3C-01D7-D641-AB56-D2E051C514DD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6B45E-1E16-D227-96CA-B83E4794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F617C4-018F-B74C-5855-73EB6791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8757-81D1-8240-90BE-85AABD24DC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7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1CB92-D9FD-72FD-0768-978D967B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6A0C91-1747-87C3-FB81-70F4D9699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C68ACA-C553-60DC-99F6-1C12CF61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9D3C-01D7-D641-AB56-D2E051C514DD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3B34A1-159E-C708-91F7-F2BF4B91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5A568B-5794-55A2-E9E7-77AAB0F17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8757-81D1-8240-90BE-85AABD24DC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61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06C2D-7849-B31E-394F-41FE44E80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077E82-C266-BA3A-6976-B53CAAE89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B2401D-A86E-B2A6-2E6A-53F7660D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9D3C-01D7-D641-AB56-D2E051C514DD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F602E2-A81C-78A0-7F00-3127CFC4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B8FF42-BFDF-08E5-229A-E790F336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8757-81D1-8240-90BE-85AABD24DC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51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5D128-F0FF-CEF5-CDCD-3A4AB62B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B63C98-9FB5-A643-CD1F-A9BD31A46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48CF26-C3C2-1CE7-1024-98EDDE6E1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D49179-377B-EF3D-4235-08778DDD3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9D3C-01D7-D641-AB56-D2E051C514DD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D49E5E-633A-2D86-5227-EE5B247A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CE4CB9-D0F0-4475-956A-F5EA3585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8757-81D1-8240-90BE-85AABD24DC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62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18EF1-43DB-2F00-13EA-08FAC025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23283D-0DC5-CCA5-37E4-5743F72CE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3139F4-C67B-58D1-4743-30BA767D2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1620621-4C22-9B4A-0E1E-86180E3A4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4302966-635C-0745-B60F-5E6FEFD72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7FDB58-5F69-7E63-BABB-7FFBE5084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9D3C-01D7-D641-AB56-D2E051C514DD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3E879E8-1DF2-52C9-7DEF-B635B473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7A6EEB0-C27B-9D62-F4BB-2707B08B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8757-81D1-8240-90BE-85AABD24DC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61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7BE6-B80E-059E-A31F-E105DE7F1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BC70F7-DFC2-D076-7A15-E99363559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9D3C-01D7-D641-AB56-D2E051C514DD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E7AB6E-AF5A-BC8D-C2FF-F9B84B977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DD3E20F-00BC-160D-9225-C0B9A3CE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8757-81D1-8240-90BE-85AABD24DC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71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EDBEEB1-A514-31FF-F702-5C12B53E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9D3C-01D7-D641-AB56-D2E051C514DD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C8427EB-C46F-EEED-2C19-D4B08836A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7CCF1AA-12ED-CD1C-87FA-39D47259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8757-81D1-8240-90BE-85AABD24DC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70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35910-1A14-93EC-C6D5-76A069A58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3693AE-6F54-A97A-89D2-66080B009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AB034DD-504E-7173-211B-D8BCEA2F9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DC90AE-63D7-61F3-3AF6-FDEEC2C19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9D3C-01D7-D641-AB56-D2E051C514DD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155384-0819-CB64-567A-E9CF916E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5EEDB7-FBF0-67ED-B2D3-745ED4AB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8757-81D1-8240-90BE-85AABD24DC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32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B8B89-D0A5-221F-A314-C1343977A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CCD2F8-1170-7353-A60B-0E083FCEE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ABAE98-A500-D21B-7401-304B39CF6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DF810F-C9E7-59C5-A057-97AC4CB2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9D3C-01D7-D641-AB56-D2E051C514DD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05253D-251B-30E6-D456-4789E7A1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AE64E5-D79A-7814-26B4-42310A63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8757-81D1-8240-90BE-85AABD24DC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21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365B6EE-1DC3-ED1A-70E7-28B72B911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EED467-8F23-7950-EC5D-2EAD51B09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3F4ABE-E387-92BE-4A57-137A54F4E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B9D3C-01D7-D641-AB56-D2E051C514DD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94516E-82B7-1B8A-0FA4-F9786D449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563466-852E-412E-4F4D-258DB839A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D8757-81D1-8240-90BE-85AABD24DC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F279F-14DA-419D-F6FB-5C0B1812B1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D321C5-0A70-B76C-D169-A531546C42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0026E633-73B6-DDB6-DF63-F585F8518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525" y="866774"/>
            <a:ext cx="68389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20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96FFB-F451-0A43-341A-0B6CBD51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BC20FD3-52FE-45CE-861A-E4E6455B6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186" y="1825625"/>
            <a:ext cx="6191627" cy="4351338"/>
          </a:xfrm>
        </p:spPr>
      </p:pic>
    </p:spTree>
    <p:extLst>
      <p:ext uri="{BB962C8B-B14F-4D97-AF65-F5344CB8AC3E}">
        <p14:creationId xmlns:p14="http://schemas.microsoft.com/office/powerpoint/2010/main" val="3534253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646D7-D6EC-33E7-DCE1-27744376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A8364F11-1675-EDEE-AB29-AE530C75D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186" y="1825625"/>
            <a:ext cx="6191627" cy="4351338"/>
          </a:xfrm>
        </p:spPr>
      </p:pic>
    </p:spTree>
    <p:extLst>
      <p:ext uri="{BB962C8B-B14F-4D97-AF65-F5344CB8AC3E}">
        <p14:creationId xmlns:p14="http://schemas.microsoft.com/office/powerpoint/2010/main" val="757592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D07AF-C9C4-79ED-4758-7F019AFE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E3620912-79BD-A30B-D36A-A62A256C7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549" y="1825625"/>
            <a:ext cx="5944902" cy="4351338"/>
          </a:xfrm>
        </p:spPr>
      </p:pic>
    </p:spTree>
    <p:extLst>
      <p:ext uri="{BB962C8B-B14F-4D97-AF65-F5344CB8AC3E}">
        <p14:creationId xmlns:p14="http://schemas.microsoft.com/office/powerpoint/2010/main" val="2494848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FCA7C-82D8-B95B-420E-3B5870DC1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8A3C2E52-0D89-18C8-50DE-5B4C2A075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478" y="1825625"/>
            <a:ext cx="6131043" cy="4351338"/>
          </a:xfrm>
        </p:spPr>
      </p:pic>
    </p:spTree>
    <p:extLst>
      <p:ext uri="{BB962C8B-B14F-4D97-AF65-F5344CB8AC3E}">
        <p14:creationId xmlns:p14="http://schemas.microsoft.com/office/powerpoint/2010/main" val="1011192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A73A7-258F-A032-3BA3-FCDEA178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F4254E1C-CC16-A5BF-276E-BC2D11E7A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787" y="1825625"/>
            <a:ext cx="5922426" cy="4351338"/>
          </a:xfrm>
        </p:spPr>
      </p:pic>
    </p:spTree>
    <p:extLst>
      <p:ext uri="{BB962C8B-B14F-4D97-AF65-F5344CB8AC3E}">
        <p14:creationId xmlns:p14="http://schemas.microsoft.com/office/powerpoint/2010/main" val="2172604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E2C61-FEA2-0452-826A-DF25D613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B60E9815-FA45-B03E-93D3-817D311B1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055" y="1825625"/>
            <a:ext cx="6059890" cy="4351338"/>
          </a:xfrm>
        </p:spPr>
      </p:pic>
    </p:spTree>
    <p:extLst>
      <p:ext uri="{BB962C8B-B14F-4D97-AF65-F5344CB8AC3E}">
        <p14:creationId xmlns:p14="http://schemas.microsoft.com/office/powerpoint/2010/main" val="2288793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C7D74-DFE5-990A-93D8-4C9961233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0817580D-A11C-1700-2334-940634B32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465" y="1825625"/>
            <a:ext cx="6119069" cy="4351338"/>
          </a:xfrm>
        </p:spPr>
      </p:pic>
    </p:spTree>
    <p:extLst>
      <p:ext uri="{BB962C8B-B14F-4D97-AF65-F5344CB8AC3E}">
        <p14:creationId xmlns:p14="http://schemas.microsoft.com/office/powerpoint/2010/main" val="480256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0069D-8E0B-810A-33B3-A7FEFD37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D1242E4A-1177-8760-091B-218FFDE3E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486" y="1825625"/>
            <a:ext cx="5889028" cy="4351338"/>
          </a:xfrm>
        </p:spPr>
      </p:pic>
    </p:spTree>
    <p:extLst>
      <p:ext uri="{BB962C8B-B14F-4D97-AF65-F5344CB8AC3E}">
        <p14:creationId xmlns:p14="http://schemas.microsoft.com/office/powerpoint/2010/main" val="1365597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C53EF-524B-C867-B003-EF343190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DE22058D-9CC0-B25C-AEBC-CADF85729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077" y="1825625"/>
            <a:ext cx="6001845" cy="4351338"/>
          </a:xfrm>
        </p:spPr>
      </p:pic>
    </p:spTree>
    <p:extLst>
      <p:ext uri="{BB962C8B-B14F-4D97-AF65-F5344CB8AC3E}">
        <p14:creationId xmlns:p14="http://schemas.microsoft.com/office/powerpoint/2010/main" val="2561470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559A4-1180-C77E-A86D-FFE39275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4F4FBAD0-1E36-AAE9-6AC3-3B6CC290E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056" y="1825625"/>
            <a:ext cx="6203887" cy="4351338"/>
          </a:xfrm>
        </p:spPr>
      </p:pic>
    </p:spTree>
    <p:extLst>
      <p:ext uri="{BB962C8B-B14F-4D97-AF65-F5344CB8AC3E}">
        <p14:creationId xmlns:p14="http://schemas.microsoft.com/office/powerpoint/2010/main" val="367751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E100C-BDF4-459E-2F41-8E260765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5B120017-13FB-8AC1-721F-DD8B8D7CC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225" y="1825625"/>
            <a:ext cx="5967549" cy="4351338"/>
          </a:xfrm>
        </p:spPr>
      </p:pic>
    </p:spTree>
    <p:extLst>
      <p:ext uri="{BB962C8B-B14F-4D97-AF65-F5344CB8AC3E}">
        <p14:creationId xmlns:p14="http://schemas.microsoft.com/office/powerpoint/2010/main" val="886875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011D6-DDBA-EC29-A154-E85494D4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1FE106CC-79EE-1370-B685-30BDB9C47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486" y="1825625"/>
            <a:ext cx="5889028" cy="4351338"/>
          </a:xfrm>
        </p:spPr>
      </p:pic>
    </p:spTree>
    <p:extLst>
      <p:ext uri="{BB962C8B-B14F-4D97-AF65-F5344CB8AC3E}">
        <p14:creationId xmlns:p14="http://schemas.microsoft.com/office/powerpoint/2010/main" val="1519346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27831-E2C8-837A-EFB2-3947BADC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7EC3D6FF-2130-3EF7-8A6C-CE4F6F514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37" y="1825625"/>
            <a:ext cx="6651726" cy="4351338"/>
          </a:xfrm>
        </p:spPr>
      </p:pic>
    </p:spTree>
    <p:extLst>
      <p:ext uri="{BB962C8B-B14F-4D97-AF65-F5344CB8AC3E}">
        <p14:creationId xmlns:p14="http://schemas.microsoft.com/office/powerpoint/2010/main" val="3163230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5BCCB-1756-D8D5-256F-78EBA7EA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FE01AF-C69A-92DF-A603-0AE9E5993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14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56159-BE35-0F16-7548-1E693B88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1B76030F-4FD5-AD85-8713-A851AFBE8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67133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5D124-4B67-DE85-FB2F-EA7FCDE6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A9D9AC64-D15C-B520-113C-2B28B84C9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549" y="1825625"/>
            <a:ext cx="5944902" cy="4351338"/>
          </a:xfrm>
        </p:spPr>
      </p:pic>
    </p:spTree>
    <p:extLst>
      <p:ext uri="{BB962C8B-B14F-4D97-AF65-F5344CB8AC3E}">
        <p14:creationId xmlns:p14="http://schemas.microsoft.com/office/powerpoint/2010/main" val="260736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5649E-D997-4428-9987-A7756A90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13EE7DC5-8ED3-52B4-106C-FC5B5E3C6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375" y="1825625"/>
            <a:ext cx="6167250" cy="4351338"/>
          </a:xfrm>
        </p:spPr>
      </p:pic>
    </p:spTree>
    <p:extLst>
      <p:ext uri="{BB962C8B-B14F-4D97-AF65-F5344CB8AC3E}">
        <p14:creationId xmlns:p14="http://schemas.microsoft.com/office/powerpoint/2010/main" val="387382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A83D8-3AAC-3FA4-553A-5B0526939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45A6A639-6AE0-1104-8DB3-3CFD8B8BF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288" y="1825625"/>
            <a:ext cx="6083424" cy="4351338"/>
          </a:xfrm>
        </p:spPr>
      </p:pic>
    </p:spTree>
    <p:extLst>
      <p:ext uri="{BB962C8B-B14F-4D97-AF65-F5344CB8AC3E}">
        <p14:creationId xmlns:p14="http://schemas.microsoft.com/office/powerpoint/2010/main" val="52569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D3A4E-6B40-FFB3-706A-659D146CF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5BD64E64-502B-594E-7935-422D70CAC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997" y="1825625"/>
            <a:ext cx="5856006" cy="4351338"/>
          </a:xfrm>
        </p:spPr>
      </p:pic>
    </p:spTree>
    <p:extLst>
      <p:ext uri="{BB962C8B-B14F-4D97-AF65-F5344CB8AC3E}">
        <p14:creationId xmlns:p14="http://schemas.microsoft.com/office/powerpoint/2010/main" val="1767673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B3FB8-F346-AD35-26C3-02E3152D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D558F3FC-FBD9-361A-9E60-EB0795AAD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486" y="1825625"/>
            <a:ext cx="5889028" cy="4351338"/>
          </a:xfrm>
        </p:spPr>
      </p:pic>
    </p:spTree>
    <p:extLst>
      <p:ext uri="{BB962C8B-B14F-4D97-AF65-F5344CB8AC3E}">
        <p14:creationId xmlns:p14="http://schemas.microsoft.com/office/powerpoint/2010/main" val="160293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7C4B7-D724-573C-2945-6B47F1261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42525DB-E4D5-7BDD-7C5F-75E552C58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290" y="1825625"/>
            <a:ext cx="6253419" cy="4351338"/>
          </a:xfrm>
        </p:spPr>
      </p:pic>
    </p:spTree>
    <p:extLst>
      <p:ext uri="{BB962C8B-B14F-4D97-AF65-F5344CB8AC3E}">
        <p14:creationId xmlns:p14="http://schemas.microsoft.com/office/powerpoint/2010/main" val="10301240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johnmontesinimoura@gmail.com</dc:creator>
  <cp:lastModifiedBy>johnmontesinimoura@gmail.com</cp:lastModifiedBy>
  <cp:revision>2</cp:revision>
  <dcterms:created xsi:type="dcterms:W3CDTF">2022-06-02T11:32:42Z</dcterms:created>
  <dcterms:modified xsi:type="dcterms:W3CDTF">2022-06-02T12:10:22Z</dcterms:modified>
</cp:coreProperties>
</file>