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2BE78D-2D73-3BBE-FAC6-E0C25D474A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B95705E-F78C-C3C9-FF76-37750CEDC0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421CEE0-408D-6F68-EE06-26509F768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F4212-C270-EB40-A098-DC138250FCF4}" type="datetimeFigureOut">
              <a:rPr lang="pt-BR" smtClean="0"/>
              <a:t>03/06/2022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A05A64F-FBFA-E649-85AA-8323EAF66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29A753A-9BC7-E670-0E7F-A6E4942D6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A9AE0-623C-B549-9AE3-B88BCED396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5796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B4679A-AEA4-CAB5-8AEA-D2A590645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8E3613A-6B2C-991A-98AB-8DC409C866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CFBCEE7-1137-11A7-EDDF-18C8A4879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F4212-C270-EB40-A098-DC138250FCF4}" type="datetimeFigureOut">
              <a:rPr lang="pt-BR" smtClean="0"/>
              <a:t>03/06/2022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9D9B2E5-9BB5-0DAB-B9DB-3A8EDF650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045EBBD-98BB-A606-4D2E-302451201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A9AE0-623C-B549-9AE3-B88BCED396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1289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8781F09-D531-2CC0-68C3-51CADAFADF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41D1886-9428-6DBE-6EE9-2C7FA0AC3F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37C0F5F-C9D8-8731-79EA-3F70A60E3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F4212-C270-EB40-A098-DC138250FCF4}" type="datetimeFigureOut">
              <a:rPr lang="pt-BR" smtClean="0"/>
              <a:t>03/06/2022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3D5A0A9-3198-C254-FB49-100C9D563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5C009A8-BEEA-6C0A-6675-AF3824E1C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A9AE0-623C-B549-9AE3-B88BCED396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8812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6A19C1-DA7C-7B4C-B541-15B24B633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48CEDA3-4F95-7F51-CB6E-23A01CE493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4C1516B-B129-D0E2-3B0A-61535F187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F4212-C270-EB40-A098-DC138250FCF4}" type="datetimeFigureOut">
              <a:rPr lang="pt-BR" smtClean="0"/>
              <a:t>03/06/2022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324125C-CCC7-6C8A-231C-AC3F72535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334EB7C-2C7F-A6A8-F950-872A9B262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A9AE0-623C-B549-9AE3-B88BCED396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3113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400940-DCF0-1439-8406-754DF98A6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F65B616-B860-8954-12EC-FB11F48666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6A7427A-B074-BB5A-5EFE-AE6A23EFA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F4212-C270-EB40-A098-DC138250FCF4}" type="datetimeFigureOut">
              <a:rPr lang="pt-BR" smtClean="0"/>
              <a:t>03/06/2022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60373A5-FF4E-91A3-0463-F830BCF76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D7A62E0-A4C0-D07B-FF77-A86F40DA0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A9AE0-623C-B549-9AE3-B88BCED396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6891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ECB25A-D887-63C9-E5BF-6A58859B5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84809E8-87B9-36D9-D23E-D18179DBD3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114B8A5-ED67-69D3-0E87-30889D25E8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E3697D9-1C0B-82A7-B2E1-2764756CB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F4212-C270-EB40-A098-DC138250FCF4}" type="datetimeFigureOut">
              <a:rPr lang="pt-BR" smtClean="0"/>
              <a:t>03/06/2022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49EFE53-9A17-C86E-D077-5B2916E9E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064DE1C-7ABC-71F1-701C-25AFB9921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A9AE0-623C-B549-9AE3-B88BCED396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2372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088BFD-60E0-27BD-8416-9A23E5106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4F17967-89C0-661B-0071-8380C0CF67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42F6C85-391C-7530-C370-EC71272309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02B908B-C070-17D7-E238-43369DC164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DA72769-F879-AA32-EE2B-3D61DF2B3D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7D91919-E2EB-D5DC-33E8-DDE54C98A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F4212-C270-EB40-A098-DC138250FCF4}" type="datetimeFigureOut">
              <a:rPr lang="pt-BR" smtClean="0"/>
              <a:t>03/06/2022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EDB36DF3-5E49-BDA1-2A9D-07A89DDD6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CBB3FB0-9B43-045D-AE5E-E703AE14B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A9AE0-623C-B549-9AE3-B88BCED396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1849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8E35DB-DCFE-D249-2E2F-956363A6C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C936311-5D2B-4538-B75B-D217C5B1D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F4212-C270-EB40-A098-DC138250FCF4}" type="datetimeFigureOut">
              <a:rPr lang="pt-BR" smtClean="0"/>
              <a:t>03/06/2022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4D297D0-6F82-98A2-42DA-08E6D9639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4A2BE06-914E-7425-4657-E4620EED5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A9AE0-623C-B549-9AE3-B88BCED396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8284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6A24C4D-EFF1-E069-9DDA-D79A1D46D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F4212-C270-EB40-A098-DC138250FCF4}" type="datetimeFigureOut">
              <a:rPr lang="pt-BR" smtClean="0"/>
              <a:t>03/06/2022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1E8F768-C1F9-DCFE-7A06-83CD9B553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D95FCB5-E1CB-DC20-865B-65CF6556B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A9AE0-623C-B549-9AE3-B88BCED396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9902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3D44C9-515D-B9FD-4A5A-D3451C883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20B7D9F-2835-00F2-ADA0-75296FC13A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75628E6-B9F4-9E28-3034-93DD2668C1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7A0CAB9-30AA-B9D2-AAE8-1C6074A6E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F4212-C270-EB40-A098-DC138250FCF4}" type="datetimeFigureOut">
              <a:rPr lang="pt-BR" smtClean="0"/>
              <a:t>03/06/2022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8CD8BD0-4260-6C17-CC7A-F1A7EF230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A51E7BF-389A-011E-A633-2543E4B42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A9AE0-623C-B549-9AE3-B88BCED396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1686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8D335B-43ED-4444-2B2D-962C2EEBE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4D5196CC-3B7C-86F6-1BA2-E3185FD957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9FBB253-CF6C-08B9-A96F-EC42CE656B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CCC7A17-F9C7-C7F4-026B-E2635FD51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F4212-C270-EB40-A098-DC138250FCF4}" type="datetimeFigureOut">
              <a:rPr lang="pt-BR" smtClean="0"/>
              <a:t>03/06/2022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5AF0501-9BB9-39A9-2013-342B53BDC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F9A2E79-C217-D693-E6A5-246DA6B74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A9AE0-623C-B549-9AE3-B88BCED396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2467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F7B5B7D-4BBE-052E-3DA9-C7FD68D96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B192C82-BAB4-F8E4-B92D-6D52719547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9EBA8FF-C9D4-AAEC-FBA5-0A69DB1C8C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CF4212-C270-EB40-A098-DC138250FCF4}" type="datetimeFigureOut">
              <a:rPr lang="pt-BR" smtClean="0"/>
              <a:t>03/06/2022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B1D0764-BBA4-836A-A718-E63BDCAA1D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2A83361-6BB1-27F4-427D-2AD5C258D0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FA9AE0-623C-B549-9AE3-B88BCED396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7672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 /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 /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A98E05-B6B2-5B35-0FAB-AB88F5F3B2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E6F4CDE-7423-8445-4242-0DDEC4452C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4">
            <a:extLst>
              <a:ext uri="{FF2B5EF4-FFF2-40B4-BE49-F238E27FC236}">
                <a16:creationId xmlns:a16="http://schemas.microsoft.com/office/drawing/2014/main" id="{7F61DBEA-876A-C61A-30DB-28A45D3D34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6575" y="1209674"/>
            <a:ext cx="6038850" cy="443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1971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F6D64F-8F86-4D4C-C4B4-92173221D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4">
            <a:extLst>
              <a:ext uri="{FF2B5EF4-FFF2-40B4-BE49-F238E27FC236}">
                <a16:creationId xmlns:a16="http://schemas.microsoft.com/office/drawing/2014/main" id="{F69F46E3-07F3-AF50-391D-A370E583B0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7019" y="1825625"/>
            <a:ext cx="5877962" cy="4351338"/>
          </a:xfrm>
        </p:spPr>
      </p:pic>
    </p:spTree>
    <p:extLst>
      <p:ext uri="{BB962C8B-B14F-4D97-AF65-F5344CB8AC3E}">
        <p14:creationId xmlns:p14="http://schemas.microsoft.com/office/powerpoint/2010/main" val="14858670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64D839-80C4-105D-B9F3-EA2EAF4F5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4">
            <a:extLst>
              <a:ext uri="{FF2B5EF4-FFF2-40B4-BE49-F238E27FC236}">
                <a16:creationId xmlns:a16="http://schemas.microsoft.com/office/drawing/2014/main" id="{098A08E6-791A-2DA2-8606-D8AA4FD2D1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4443" y="1825625"/>
            <a:ext cx="5823114" cy="4351338"/>
          </a:xfrm>
        </p:spPr>
      </p:pic>
    </p:spTree>
    <p:extLst>
      <p:ext uri="{BB962C8B-B14F-4D97-AF65-F5344CB8AC3E}">
        <p14:creationId xmlns:p14="http://schemas.microsoft.com/office/powerpoint/2010/main" val="18885182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15B1FA-99C5-77BE-7EF6-6615F90B7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4">
            <a:extLst>
              <a:ext uri="{FF2B5EF4-FFF2-40B4-BE49-F238E27FC236}">
                <a16:creationId xmlns:a16="http://schemas.microsoft.com/office/drawing/2014/main" id="{2FAF4C5D-1772-0F83-BCFE-70D98B71D1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1425" y="1825625"/>
            <a:ext cx="5829150" cy="4351338"/>
          </a:xfrm>
        </p:spPr>
      </p:pic>
    </p:spTree>
    <p:extLst>
      <p:ext uri="{BB962C8B-B14F-4D97-AF65-F5344CB8AC3E}">
        <p14:creationId xmlns:p14="http://schemas.microsoft.com/office/powerpoint/2010/main" val="11803681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87BE8E-B233-A598-2475-19F8EF872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7" name="Imagem 7">
            <a:extLst>
              <a:ext uri="{FF2B5EF4-FFF2-40B4-BE49-F238E27FC236}">
                <a16:creationId xmlns:a16="http://schemas.microsoft.com/office/drawing/2014/main" id="{731DF217-3E5A-8DB0-3F0F-445A4D0599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4378" y="1825625"/>
            <a:ext cx="5863243" cy="4351338"/>
          </a:xfrm>
        </p:spPr>
      </p:pic>
    </p:spTree>
    <p:extLst>
      <p:ext uri="{BB962C8B-B14F-4D97-AF65-F5344CB8AC3E}">
        <p14:creationId xmlns:p14="http://schemas.microsoft.com/office/powerpoint/2010/main" val="35551335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717332-E745-04EF-1E4D-9D190C5AC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4">
            <a:extLst>
              <a:ext uri="{FF2B5EF4-FFF2-40B4-BE49-F238E27FC236}">
                <a16:creationId xmlns:a16="http://schemas.microsoft.com/office/drawing/2014/main" id="{18B59820-356E-5E99-3FB8-073D1FF8E2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4182" y="1825625"/>
            <a:ext cx="5863636" cy="4351338"/>
          </a:xfrm>
        </p:spPr>
      </p:pic>
    </p:spTree>
    <p:extLst>
      <p:ext uri="{BB962C8B-B14F-4D97-AF65-F5344CB8AC3E}">
        <p14:creationId xmlns:p14="http://schemas.microsoft.com/office/powerpoint/2010/main" val="1949114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4B0109-395D-7912-D23E-414B35A95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4">
            <a:extLst>
              <a:ext uri="{FF2B5EF4-FFF2-40B4-BE49-F238E27FC236}">
                <a16:creationId xmlns:a16="http://schemas.microsoft.com/office/drawing/2014/main" id="{084B7A73-BD82-9A54-5A86-D276447FF1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5563" y="1825625"/>
            <a:ext cx="5580874" cy="4351338"/>
          </a:xfrm>
        </p:spPr>
      </p:pic>
    </p:spTree>
    <p:extLst>
      <p:ext uri="{BB962C8B-B14F-4D97-AF65-F5344CB8AC3E}">
        <p14:creationId xmlns:p14="http://schemas.microsoft.com/office/powerpoint/2010/main" val="1188944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772E38-CF2A-82F6-54D1-1EAAC9EDA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4">
            <a:extLst>
              <a:ext uri="{FF2B5EF4-FFF2-40B4-BE49-F238E27FC236}">
                <a16:creationId xmlns:a16="http://schemas.microsoft.com/office/drawing/2014/main" id="{9EB86A5A-23B0-9983-EC59-02DB2723D1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5058" y="1825625"/>
            <a:ext cx="5921884" cy="4351338"/>
          </a:xfrm>
        </p:spPr>
      </p:pic>
    </p:spTree>
    <p:extLst>
      <p:ext uri="{BB962C8B-B14F-4D97-AF65-F5344CB8AC3E}">
        <p14:creationId xmlns:p14="http://schemas.microsoft.com/office/powerpoint/2010/main" val="4455117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DD6A47-F79F-2DD4-3397-2A4D76A48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4">
            <a:extLst>
              <a:ext uri="{FF2B5EF4-FFF2-40B4-BE49-F238E27FC236}">
                <a16:creationId xmlns:a16="http://schemas.microsoft.com/office/drawing/2014/main" id="{FC1E0EBE-1F5F-95D1-4AB8-31D098D89B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129" y="1825625"/>
            <a:ext cx="5943742" cy="4351338"/>
          </a:xfrm>
        </p:spPr>
      </p:pic>
    </p:spTree>
    <p:extLst>
      <p:ext uri="{BB962C8B-B14F-4D97-AF65-F5344CB8AC3E}">
        <p14:creationId xmlns:p14="http://schemas.microsoft.com/office/powerpoint/2010/main" val="2933259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B0B7E0-82DE-A7BC-B184-93AD4BF5A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4">
            <a:extLst>
              <a:ext uri="{FF2B5EF4-FFF2-40B4-BE49-F238E27FC236}">
                <a16:creationId xmlns:a16="http://schemas.microsoft.com/office/drawing/2014/main" id="{7E54801C-ACDA-3F21-BDF2-96B9060161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7568" y="1825625"/>
            <a:ext cx="5856864" cy="4351338"/>
          </a:xfrm>
        </p:spPr>
      </p:pic>
    </p:spTree>
    <p:extLst>
      <p:ext uri="{BB962C8B-B14F-4D97-AF65-F5344CB8AC3E}">
        <p14:creationId xmlns:p14="http://schemas.microsoft.com/office/powerpoint/2010/main" val="3139059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2798E7-D6BC-3047-FC60-CF9BEC56B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4">
            <a:extLst>
              <a:ext uri="{FF2B5EF4-FFF2-40B4-BE49-F238E27FC236}">
                <a16:creationId xmlns:a16="http://schemas.microsoft.com/office/drawing/2014/main" id="{30B367FE-A73B-CEA1-41AB-645A8C3F50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3865" y="1825625"/>
            <a:ext cx="5984269" cy="4351338"/>
          </a:xfrm>
        </p:spPr>
      </p:pic>
    </p:spTree>
    <p:extLst>
      <p:ext uri="{BB962C8B-B14F-4D97-AF65-F5344CB8AC3E}">
        <p14:creationId xmlns:p14="http://schemas.microsoft.com/office/powerpoint/2010/main" val="24175331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BB54EA-36BB-F35B-32C8-D728DB845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4">
            <a:extLst>
              <a:ext uri="{FF2B5EF4-FFF2-40B4-BE49-F238E27FC236}">
                <a16:creationId xmlns:a16="http://schemas.microsoft.com/office/drawing/2014/main" id="{C115AA4F-CBEE-95D5-1A95-102EE7775A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3046" y="1825625"/>
            <a:ext cx="5825907" cy="4351338"/>
          </a:xfrm>
        </p:spPr>
      </p:pic>
    </p:spTree>
    <p:extLst>
      <p:ext uri="{BB962C8B-B14F-4D97-AF65-F5344CB8AC3E}">
        <p14:creationId xmlns:p14="http://schemas.microsoft.com/office/powerpoint/2010/main" val="18705123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FA4A7A-4F92-9DC3-99B6-9FF478D46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4">
            <a:extLst>
              <a:ext uri="{FF2B5EF4-FFF2-40B4-BE49-F238E27FC236}">
                <a16:creationId xmlns:a16="http://schemas.microsoft.com/office/drawing/2014/main" id="{089EB2F7-99DF-BC89-6BA2-0C68AD5865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1799" y="1825625"/>
            <a:ext cx="5868401" cy="4351338"/>
          </a:xfrm>
        </p:spPr>
      </p:pic>
    </p:spTree>
    <p:extLst>
      <p:ext uri="{BB962C8B-B14F-4D97-AF65-F5344CB8AC3E}">
        <p14:creationId xmlns:p14="http://schemas.microsoft.com/office/powerpoint/2010/main" val="24322126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EDCBCD-96F0-AF8F-1998-0E23C20AC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4">
            <a:extLst>
              <a:ext uri="{FF2B5EF4-FFF2-40B4-BE49-F238E27FC236}">
                <a16:creationId xmlns:a16="http://schemas.microsoft.com/office/drawing/2014/main" id="{32BC0582-25E0-6851-7409-5135125EC8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0024" y="1825625"/>
            <a:ext cx="5931952" cy="4351338"/>
          </a:xfrm>
        </p:spPr>
      </p:pic>
    </p:spTree>
    <p:extLst>
      <p:ext uri="{BB962C8B-B14F-4D97-AF65-F5344CB8AC3E}">
        <p14:creationId xmlns:p14="http://schemas.microsoft.com/office/powerpoint/2010/main" val="188161916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14</Slides>
  <Notes>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5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johnmontesinimoura@gmail.com</dc:creator>
  <cp:lastModifiedBy>johnmontesinimoura@gmail.com</cp:lastModifiedBy>
  <cp:revision>2</cp:revision>
  <dcterms:created xsi:type="dcterms:W3CDTF">2022-04-26T13:05:40Z</dcterms:created>
  <dcterms:modified xsi:type="dcterms:W3CDTF">2022-06-03T17:34:14Z</dcterms:modified>
</cp:coreProperties>
</file>